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16459200" cy="32918400"/>
  <p:notesSz cx="7315200" cy="9601200"/>
  <p:defaultTextStyle>
    <a:defPPr>
      <a:defRPr lang="en-US"/>
    </a:defPPr>
    <a:lvl1pPr marL="0" algn="l" defTabSz="2282342" rtl="0" eaLnBrk="1" latinLnBrk="0" hangingPunct="1">
      <a:defRPr sz="4493" kern="1200">
        <a:solidFill>
          <a:schemeClr val="tx1"/>
        </a:solidFill>
        <a:latin typeface="+mn-lt"/>
        <a:ea typeface="+mn-ea"/>
        <a:cs typeface="+mn-cs"/>
      </a:defRPr>
    </a:lvl1pPr>
    <a:lvl2pPr marL="1141171" algn="l" defTabSz="2282342" rtl="0" eaLnBrk="1" latinLnBrk="0" hangingPunct="1">
      <a:defRPr sz="4493" kern="1200">
        <a:solidFill>
          <a:schemeClr val="tx1"/>
        </a:solidFill>
        <a:latin typeface="+mn-lt"/>
        <a:ea typeface="+mn-ea"/>
        <a:cs typeface="+mn-cs"/>
      </a:defRPr>
    </a:lvl2pPr>
    <a:lvl3pPr marL="2282342" algn="l" defTabSz="2282342" rtl="0" eaLnBrk="1" latinLnBrk="0" hangingPunct="1">
      <a:defRPr sz="4493" kern="1200">
        <a:solidFill>
          <a:schemeClr val="tx1"/>
        </a:solidFill>
        <a:latin typeface="+mn-lt"/>
        <a:ea typeface="+mn-ea"/>
        <a:cs typeface="+mn-cs"/>
      </a:defRPr>
    </a:lvl3pPr>
    <a:lvl4pPr marL="3423514" algn="l" defTabSz="2282342" rtl="0" eaLnBrk="1" latinLnBrk="0" hangingPunct="1">
      <a:defRPr sz="4493" kern="1200">
        <a:solidFill>
          <a:schemeClr val="tx1"/>
        </a:solidFill>
        <a:latin typeface="+mn-lt"/>
        <a:ea typeface="+mn-ea"/>
        <a:cs typeface="+mn-cs"/>
      </a:defRPr>
    </a:lvl4pPr>
    <a:lvl5pPr marL="4564685" algn="l" defTabSz="2282342" rtl="0" eaLnBrk="1" latinLnBrk="0" hangingPunct="1">
      <a:defRPr sz="4493" kern="1200">
        <a:solidFill>
          <a:schemeClr val="tx1"/>
        </a:solidFill>
        <a:latin typeface="+mn-lt"/>
        <a:ea typeface="+mn-ea"/>
        <a:cs typeface="+mn-cs"/>
      </a:defRPr>
    </a:lvl5pPr>
    <a:lvl6pPr marL="5705856" algn="l" defTabSz="2282342" rtl="0" eaLnBrk="1" latinLnBrk="0" hangingPunct="1">
      <a:defRPr sz="4493" kern="1200">
        <a:solidFill>
          <a:schemeClr val="tx1"/>
        </a:solidFill>
        <a:latin typeface="+mn-lt"/>
        <a:ea typeface="+mn-ea"/>
        <a:cs typeface="+mn-cs"/>
      </a:defRPr>
    </a:lvl6pPr>
    <a:lvl7pPr marL="6847027" algn="l" defTabSz="2282342" rtl="0" eaLnBrk="1" latinLnBrk="0" hangingPunct="1">
      <a:defRPr sz="4493" kern="1200">
        <a:solidFill>
          <a:schemeClr val="tx1"/>
        </a:solidFill>
        <a:latin typeface="+mn-lt"/>
        <a:ea typeface="+mn-ea"/>
        <a:cs typeface="+mn-cs"/>
      </a:defRPr>
    </a:lvl7pPr>
    <a:lvl8pPr marL="7988198" algn="l" defTabSz="2282342" rtl="0" eaLnBrk="1" latinLnBrk="0" hangingPunct="1">
      <a:defRPr sz="4493" kern="1200">
        <a:solidFill>
          <a:schemeClr val="tx1"/>
        </a:solidFill>
        <a:latin typeface="+mn-lt"/>
        <a:ea typeface="+mn-ea"/>
        <a:cs typeface="+mn-cs"/>
      </a:defRPr>
    </a:lvl8pPr>
    <a:lvl9pPr marL="9129370" algn="l" defTabSz="2282342" rtl="0" eaLnBrk="1" latinLnBrk="0" hangingPunct="1">
      <a:defRPr sz="449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6" d="100"/>
          <a:sy n="16" d="100"/>
        </p:scale>
        <p:origin x="253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4440" y="5387342"/>
            <a:ext cx="13990320" cy="11460480"/>
          </a:xfrm>
        </p:spPr>
        <p:txBody>
          <a:bodyPr anchor="b"/>
          <a:lstStyle>
            <a:lvl1pPr algn="ctr">
              <a:defRPr sz="10800"/>
            </a:lvl1pPr>
          </a:lstStyle>
          <a:p>
            <a:r>
              <a:rPr lang="en-US" smtClean="0"/>
              <a:t>Click to edit Master title style</a:t>
            </a:r>
            <a:endParaRPr lang="en-US" dirty="0"/>
          </a:p>
        </p:txBody>
      </p:sp>
      <p:sp>
        <p:nvSpPr>
          <p:cNvPr id="3" name="Subtitle 2"/>
          <p:cNvSpPr>
            <a:spLocks noGrp="1"/>
          </p:cNvSpPr>
          <p:nvPr>
            <p:ph type="subTitle" idx="1"/>
          </p:nvPr>
        </p:nvSpPr>
        <p:spPr>
          <a:xfrm>
            <a:off x="2057400" y="17289782"/>
            <a:ext cx="12344400" cy="7947658"/>
          </a:xfrm>
        </p:spPr>
        <p:txBody>
          <a:bodyPr/>
          <a:lstStyle>
            <a:lvl1pPr marL="0" indent="0" algn="ctr">
              <a:buNone/>
              <a:defRPr sz="4320"/>
            </a:lvl1pPr>
            <a:lvl2pPr marL="822960" indent="0" algn="ctr">
              <a:buNone/>
              <a:defRPr sz="3600"/>
            </a:lvl2pPr>
            <a:lvl3pPr marL="1645920" indent="0" algn="ctr">
              <a:buNone/>
              <a:defRPr sz="3240"/>
            </a:lvl3pPr>
            <a:lvl4pPr marL="2468880" indent="0" algn="ctr">
              <a:buNone/>
              <a:defRPr sz="2880"/>
            </a:lvl4pPr>
            <a:lvl5pPr marL="3291840" indent="0" algn="ctr">
              <a:buNone/>
              <a:defRPr sz="2880"/>
            </a:lvl5pPr>
            <a:lvl6pPr marL="4114800" indent="0" algn="ctr">
              <a:buNone/>
              <a:defRPr sz="2880"/>
            </a:lvl6pPr>
            <a:lvl7pPr marL="4937760" indent="0" algn="ctr">
              <a:buNone/>
              <a:defRPr sz="2880"/>
            </a:lvl7pPr>
            <a:lvl8pPr marL="5760720" indent="0" algn="ctr">
              <a:buNone/>
              <a:defRPr sz="2880"/>
            </a:lvl8pPr>
            <a:lvl9pPr marL="6583680" indent="0" algn="ctr">
              <a:buNone/>
              <a:defRPr sz="28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DA2549-6014-4C92-B8E5-EE950B28C5F0}"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247886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DA2549-6014-4C92-B8E5-EE950B28C5F0}"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4235736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78616" y="1752600"/>
            <a:ext cx="3549015"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31571" y="1752600"/>
            <a:ext cx="10441305"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DA2549-6014-4C92-B8E5-EE950B28C5F0}"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187216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DA2549-6014-4C92-B8E5-EE950B28C5F0}"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294218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2998" y="8206749"/>
            <a:ext cx="14196060" cy="13693138"/>
          </a:xfrm>
        </p:spPr>
        <p:txBody>
          <a:bodyPr anchor="b"/>
          <a:lstStyle>
            <a:lvl1pPr>
              <a:defRPr sz="10800"/>
            </a:lvl1pPr>
          </a:lstStyle>
          <a:p>
            <a:r>
              <a:rPr lang="en-US" smtClean="0"/>
              <a:t>Click to edit Master title style</a:t>
            </a:r>
            <a:endParaRPr lang="en-US" dirty="0"/>
          </a:p>
        </p:txBody>
      </p:sp>
      <p:sp>
        <p:nvSpPr>
          <p:cNvPr id="3" name="Text Placeholder 2"/>
          <p:cNvSpPr>
            <a:spLocks noGrp="1"/>
          </p:cNvSpPr>
          <p:nvPr>
            <p:ph type="body" idx="1"/>
          </p:nvPr>
        </p:nvSpPr>
        <p:spPr>
          <a:xfrm>
            <a:off x="1122998" y="22029429"/>
            <a:ext cx="14196060" cy="7200898"/>
          </a:xfrm>
        </p:spPr>
        <p:txBody>
          <a:bodyPr/>
          <a:lstStyle>
            <a:lvl1pPr marL="0" indent="0">
              <a:buNone/>
              <a:defRPr sz="4320">
                <a:solidFill>
                  <a:schemeClr val="tx1"/>
                </a:solidFill>
              </a:defRPr>
            </a:lvl1pPr>
            <a:lvl2pPr marL="822960" indent="0">
              <a:buNone/>
              <a:defRPr sz="3600">
                <a:solidFill>
                  <a:schemeClr val="tx1">
                    <a:tint val="75000"/>
                  </a:schemeClr>
                </a:solidFill>
              </a:defRPr>
            </a:lvl2pPr>
            <a:lvl3pPr marL="1645920" indent="0">
              <a:buNone/>
              <a:defRPr sz="3240">
                <a:solidFill>
                  <a:schemeClr val="tx1">
                    <a:tint val="75000"/>
                  </a:schemeClr>
                </a:solidFill>
              </a:defRPr>
            </a:lvl3pPr>
            <a:lvl4pPr marL="2468880" indent="0">
              <a:buNone/>
              <a:defRPr sz="2880">
                <a:solidFill>
                  <a:schemeClr val="tx1">
                    <a:tint val="75000"/>
                  </a:schemeClr>
                </a:solidFill>
              </a:defRPr>
            </a:lvl4pPr>
            <a:lvl5pPr marL="3291840" indent="0">
              <a:buNone/>
              <a:defRPr sz="2880">
                <a:solidFill>
                  <a:schemeClr val="tx1">
                    <a:tint val="75000"/>
                  </a:schemeClr>
                </a:solidFill>
              </a:defRPr>
            </a:lvl5pPr>
            <a:lvl6pPr marL="4114800" indent="0">
              <a:buNone/>
              <a:defRPr sz="2880">
                <a:solidFill>
                  <a:schemeClr val="tx1">
                    <a:tint val="75000"/>
                  </a:schemeClr>
                </a:solidFill>
              </a:defRPr>
            </a:lvl6pPr>
            <a:lvl7pPr marL="4937760" indent="0">
              <a:buNone/>
              <a:defRPr sz="2880">
                <a:solidFill>
                  <a:schemeClr val="tx1">
                    <a:tint val="75000"/>
                  </a:schemeClr>
                </a:solidFill>
              </a:defRPr>
            </a:lvl7pPr>
            <a:lvl8pPr marL="5760720" indent="0">
              <a:buNone/>
              <a:defRPr sz="2880">
                <a:solidFill>
                  <a:schemeClr val="tx1">
                    <a:tint val="75000"/>
                  </a:schemeClr>
                </a:solidFill>
              </a:defRPr>
            </a:lvl8pPr>
            <a:lvl9pPr marL="6583680" indent="0">
              <a:buNone/>
              <a:defRPr sz="28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DA2549-6014-4C92-B8E5-EE950B28C5F0}"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3343263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31570" y="8763000"/>
            <a:ext cx="69951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332470" y="8763000"/>
            <a:ext cx="69951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DA2549-6014-4C92-B8E5-EE950B28C5F0}"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3609513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33714" y="1752607"/>
            <a:ext cx="141960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33716" y="8069582"/>
            <a:ext cx="6963012" cy="3954778"/>
          </a:xfrm>
        </p:spPr>
        <p:txBody>
          <a:bodyPr anchor="b"/>
          <a:lstStyle>
            <a:lvl1pPr marL="0" indent="0">
              <a:buNone/>
              <a:defRPr sz="4320" b="1"/>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smtClean="0"/>
              <a:t>Click to edit Master text styles</a:t>
            </a:r>
          </a:p>
        </p:txBody>
      </p:sp>
      <p:sp>
        <p:nvSpPr>
          <p:cNvPr id="4" name="Content Placeholder 3"/>
          <p:cNvSpPr>
            <a:spLocks noGrp="1"/>
          </p:cNvSpPr>
          <p:nvPr>
            <p:ph sz="half" idx="2"/>
          </p:nvPr>
        </p:nvSpPr>
        <p:spPr>
          <a:xfrm>
            <a:off x="1133716" y="12024360"/>
            <a:ext cx="696301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332471" y="8069582"/>
            <a:ext cx="6997304" cy="3954778"/>
          </a:xfrm>
        </p:spPr>
        <p:txBody>
          <a:bodyPr anchor="b"/>
          <a:lstStyle>
            <a:lvl1pPr marL="0" indent="0">
              <a:buNone/>
              <a:defRPr sz="4320" b="1"/>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smtClean="0"/>
              <a:t>Click to edit Master text styles</a:t>
            </a:r>
          </a:p>
        </p:txBody>
      </p:sp>
      <p:sp>
        <p:nvSpPr>
          <p:cNvPr id="6" name="Content Placeholder 5"/>
          <p:cNvSpPr>
            <a:spLocks noGrp="1"/>
          </p:cNvSpPr>
          <p:nvPr>
            <p:ph sz="quarter" idx="4"/>
          </p:nvPr>
        </p:nvSpPr>
        <p:spPr>
          <a:xfrm>
            <a:off x="8332471" y="12024360"/>
            <a:ext cx="6997304"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DA2549-6014-4C92-B8E5-EE950B28C5F0}"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20446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1DA2549-6014-4C92-B8E5-EE950B28C5F0}"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110121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A2549-6014-4C92-B8E5-EE950B28C5F0}"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1275341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33714" y="2194560"/>
            <a:ext cx="5308520" cy="7680960"/>
          </a:xfrm>
        </p:spPr>
        <p:txBody>
          <a:bodyPr anchor="b"/>
          <a:lstStyle>
            <a:lvl1pPr>
              <a:defRPr sz="5760"/>
            </a:lvl1pPr>
          </a:lstStyle>
          <a:p>
            <a:r>
              <a:rPr lang="en-US" smtClean="0"/>
              <a:t>Click to edit Master title style</a:t>
            </a:r>
            <a:endParaRPr lang="en-US" dirty="0"/>
          </a:p>
        </p:txBody>
      </p:sp>
      <p:sp>
        <p:nvSpPr>
          <p:cNvPr id="3" name="Content Placeholder 2"/>
          <p:cNvSpPr>
            <a:spLocks noGrp="1"/>
          </p:cNvSpPr>
          <p:nvPr>
            <p:ph idx="1"/>
          </p:nvPr>
        </p:nvSpPr>
        <p:spPr>
          <a:xfrm>
            <a:off x="6997304" y="4739647"/>
            <a:ext cx="8332470" cy="23393400"/>
          </a:xfrm>
        </p:spPr>
        <p:txBody>
          <a:bodyPr/>
          <a:lstStyle>
            <a:lvl1pPr>
              <a:defRPr sz="5760"/>
            </a:lvl1pPr>
            <a:lvl2pPr>
              <a:defRPr sz="5040"/>
            </a:lvl2pPr>
            <a:lvl3pPr>
              <a:defRPr sz="4320"/>
            </a:lvl3pPr>
            <a:lvl4pPr>
              <a:defRPr sz="3600"/>
            </a:lvl4pPr>
            <a:lvl5pPr>
              <a:defRPr sz="3600"/>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33714" y="9875520"/>
            <a:ext cx="5308520" cy="18295622"/>
          </a:xfrm>
        </p:spPr>
        <p:txBody>
          <a:bodyPr/>
          <a:lstStyle>
            <a:lvl1pPr marL="0" indent="0">
              <a:buNone/>
              <a:defRPr sz="2880"/>
            </a:lvl1pPr>
            <a:lvl2pPr marL="822960" indent="0">
              <a:buNone/>
              <a:defRPr sz="2520"/>
            </a:lvl2pPr>
            <a:lvl3pPr marL="1645920" indent="0">
              <a:buNone/>
              <a:defRPr sz="2160"/>
            </a:lvl3pPr>
            <a:lvl4pPr marL="2468880" indent="0">
              <a:buNone/>
              <a:defRPr sz="1800"/>
            </a:lvl4pPr>
            <a:lvl5pPr marL="3291840" indent="0">
              <a:buNone/>
              <a:defRPr sz="1800"/>
            </a:lvl5pPr>
            <a:lvl6pPr marL="4114800" indent="0">
              <a:buNone/>
              <a:defRPr sz="1800"/>
            </a:lvl6pPr>
            <a:lvl7pPr marL="4937760" indent="0">
              <a:buNone/>
              <a:defRPr sz="1800"/>
            </a:lvl7pPr>
            <a:lvl8pPr marL="5760720" indent="0">
              <a:buNone/>
              <a:defRPr sz="1800"/>
            </a:lvl8pPr>
            <a:lvl9pPr marL="6583680"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DA2549-6014-4C92-B8E5-EE950B28C5F0}"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2064608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33714" y="2194560"/>
            <a:ext cx="5308520" cy="7680960"/>
          </a:xfrm>
        </p:spPr>
        <p:txBody>
          <a:bodyPr anchor="b"/>
          <a:lstStyle>
            <a:lvl1pPr>
              <a:defRPr sz="57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97304" y="4739647"/>
            <a:ext cx="8332470" cy="23393400"/>
          </a:xfrm>
        </p:spPr>
        <p:txBody>
          <a:bodyPr anchor="t"/>
          <a:lstStyle>
            <a:lvl1pPr marL="0" indent="0">
              <a:buNone/>
              <a:defRPr sz="5760"/>
            </a:lvl1pPr>
            <a:lvl2pPr marL="822960" indent="0">
              <a:buNone/>
              <a:defRPr sz="5040"/>
            </a:lvl2pPr>
            <a:lvl3pPr marL="1645920" indent="0">
              <a:buNone/>
              <a:defRPr sz="4320"/>
            </a:lvl3pPr>
            <a:lvl4pPr marL="2468880" indent="0">
              <a:buNone/>
              <a:defRPr sz="3600"/>
            </a:lvl4pPr>
            <a:lvl5pPr marL="3291840" indent="0">
              <a:buNone/>
              <a:defRPr sz="3600"/>
            </a:lvl5pPr>
            <a:lvl6pPr marL="4114800" indent="0">
              <a:buNone/>
              <a:defRPr sz="3600"/>
            </a:lvl6pPr>
            <a:lvl7pPr marL="4937760" indent="0">
              <a:buNone/>
              <a:defRPr sz="3600"/>
            </a:lvl7pPr>
            <a:lvl8pPr marL="5760720" indent="0">
              <a:buNone/>
              <a:defRPr sz="3600"/>
            </a:lvl8pPr>
            <a:lvl9pPr marL="6583680" indent="0">
              <a:buNone/>
              <a:defRPr sz="3600"/>
            </a:lvl9pPr>
          </a:lstStyle>
          <a:p>
            <a:r>
              <a:rPr lang="en-US" smtClean="0"/>
              <a:t>Click icon to add picture</a:t>
            </a:r>
            <a:endParaRPr lang="en-US" dirty="0"/>
          </a:p>
        </p:txBody>
      </p:sp>
      <p:sp>
        <p:nvSpPr>
          <p:cNvPr id="4" name="Text Placeholder 3"/>
          <p:cNvSpPr>
            <a:spLocks noGrp="1"/>
          </p:cNvSpPr>
          <p:nvPr>
            <p:ph type="body" sz="half" idx="2"/>
          </p:nvPr>
        </p:nvSpPr>
        <p:spPr>
          <a:xfrm>
            <a:off x="1133714" y="9875520"/>
            <a:ext cx="5308520" cy="18295622"/>
          </a:xfrm>
        </p:spPr>
        <p:txBody>
          <a:bodyPr/>
          <a:lstStyle>
            <a:lvl1pPr marL="0" indent="0">
              <a:buNone/>
              <a:defRPr sz="2880"/>
            </a:lvl1pPr>
            <a:lvl2pPr marL="822960" indent="0">
              <a:buNone/>
              <a:defRPr sz="2520"/>
            </a:lvl2pPr>
            <a:lvl3pPr marL="1645920" indent="0">
              <a:buNone/>
              <a:defRPr sz="2160"/>
            </a:lvl3pPr>
            <a:lvl4pPr marL="2468880" indent="0">
              <a:buNone/>
              <a:defRPr sz="1800"/>
            </a:lvl4pPr>
            <a:lvl5pPr marL="3291840" indent="0">
              <a:buNone/>
              <a:defRPr sz="1800"/>
            </a:lvl5pPr>
            <a:lvl6pPr marL="4114800" indent="0">
              <a:buNone/>
              <a:defRPr sz="1800"/>
            </a:lvl6pPr>
            <a:lvl7pPr marL="4937760" indent="0">
              <a:buNone/>
              <a:defRPr sz="1800"/>
            </a:lvl7pPr>
            <a:lvl8pPr marL="5760720" indent="0">
              <a:buNone/>
              <a:defRPr sz="1800"/>
            </a:lvl8pPr>
            <a:lvl9pPr marL="6583680"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DA2549-6014-4C92-B8E5-EE950B28C5F0}"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44B34-F1A4-4D78-94D0-18310C2D3607}" type="slidenum">
              <a:rPr lang="en-US" smtClean="0"/>
              <a:t>‹#›</a:t>
            </a:fld>
            <a:endParaRPr lang="en-US"/>
          </a:p>
        </p:txBody>
      </p:sp>
    </p:spTree>
    <p:extLst>
      <p:ext uri="{BB962C8B-B14F-4D97-AF65-F5344CB8AC3E}">
        <p14:creationId xmlns:p14="http://schemas.microsoft.com/office/powerpoint/2010/main" val="84255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31570" y="1752607"/>
            <a:ext cx="141960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31570" y="8763000"/>
            <a:ext cx="141960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31570" y="30510487"/>
            <a:ext cx="3703320" cy="1752600"/>
          </a:xfrm>
          <a:prstGeom prst="rect">
            <a:avLst/>
          </a:prstGeom>
        </p:spPr>
        <p:txBody>
          <a:bodyPr vert="horz" lIns="91440" tIns="45720" rIns="91440" bIns="45720" rtlCol="0" anchor="ctr"/>
          <a:lstStyle>
            <a:lvl1pPr algn="l">
              <a:defRPr sz="2160">
                <a:solidFill>
                  <a:schemeClr val="tx1">
                    <a:tint val="75000"/>
                  </a:schemeClr>
                </a:solidFill>
              </a:defRPr>
            </a:lvl1pPr>
          </a:lstStyle>
          <a:p>
            <a:fld id="{11DA2549-6014-4C92-B8E5-EE950B28C5F0}" type="datetimeFigureOut">
              <a:rPr lang="en-US" smtClean="0"/>
              <a:t>2/24/2020</a:t>
            </a:fld>
            <a:endParaRPr lang="en-US"/>
          </a:p>
        </p:txBody>
      </p:sp>
      <p:sp>
        <p:nvSpPr>
          <p:cNvPr id="5" name="Footer Placeholder 4"/>
          <p:cNvSpPr>
            <a:spLocks noGrp="1"/>
          </p:cNvSpPr>
          <p:nvPr>
            <p:ph type="ftr" sz="quarter" idx="3"/>
          </p:nvPr>
        </p:nvSpPr>
        <p:spPr>
          <a:xfrm>
            <a:off x="5452110" y="30510487"/>
            <a:ext cx="5554980" cy="1752600"/>
          </a:xfrm>
          <a:prstGeom prst="rect">
            <a:avLst/>
          </a:prstGeom>
        </p:spPr>
        <p:txBody>
          <a:bodyPr vert="horz" lIns="91440" tIns="45720" rIns="91440" bIns="45720" rtlCol="0" anchor="ctr"/>
          <a:lstStyle>
            <a:lvl1pPr algn="ctr">
              <a:defRPr sz="21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24310" y="30510487"/>
            <a:ext cx="3703320" cy="1752600"/>
          </a:xfrm>
          <a:prstGeom prst="rect">
            <a:avLst/>
          </a:prstGeom>
        </p:spPr>
        <p:txBody>
          <a:bodyPr vert="horz" lIns="91440" tIns="45720" rIns="91440" bIns="45720" rtlCol="0" anchor="ctr"/>
          <a:lstStyle>
            <a:lvl1pPr algn="r">
              <a:defRPr sz="2160">
                <a:solidFill>
                  <a:schemeClr val="tx1">
                    <a:tint val="75000"/>
                  </a:schemeClr>
                </a:solidFill>
              </a:defRPr>
            </a:lvl1pPr>
          </a:lstStyle>
          <a:p>
            <a:fld id="{77F44B34-F1A4-4D78-94D0-18310C2D3607}" type="slidenum">
              <a:rPr lang="en-US" smtClean="0"/>
              <a:t>‹#›</a:t>
            </a:fld>
            <a:endParaRPr lang="en-US"/>
          </a:p>
        </p:txBody>
      </p:sp>
    </p:spTree>
    <p:extLst>
      <p:ext uri="{BB962C8B-B14F-4D97-AF65-F5344CB8AC3E}">
        <p14:creationId xmlns:p14="http://schemas.microsoft.com/office/powerpoint/2010/main" val="3787555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45920" rtl="0" eaLnBrk="1" latinLnBrk="0" hangingPunct="1">
        <a:lnSpc>
          <a:spcPct val="90000"/>
        </a:lnSpc>
        <a:spcBef>
          <a:spcPct val="0"/>
        </a:spcBef>
        <a:buNone/>
        <a:defRPr sz="7920" kern="1200">
          <a:solidFill>
            <a:schemeClr val="tx1"/>
          </a:solidFill>
          <a:latin typeface="+mj-lt"/>
          <a:ea typeface="+mj-ea"/>
          <a:cs typeface="+mj-cs"/>
        </a:defRPr>
      </a:lvl1pPr>
    </p:titleStyle>
    <p:bodyStyle>
      <a:lvl1pPr marL="411480" indent="-411480" algn="l" defTabSz="1645920" rtl="0" eaLnBrk="1" latinLnBrk="0" hangingPunct="1">
        <a:lnSpc>
          <a:spcPct val="90000"/>
        </a:lnSpc>
        <a:spcBef>
          <a:spcPts val="1800"/>
        </a:spcBef>
        <a:buFont typeface="Arial" panose="020B0604020202020204" pitchFamily="34" charset="0"/>
        <a:buChar char="•"/>
        <a:defRPr sz="5040" kern="1200">
          <a:solidFill>
            <a:schemeClr val="tx1"/>
          </a:solidFill>
          <a:latin typeface="+mn-lt"/>
          <a:ea typeface="+mn-ea"/>
          <a:cs typeface="+mn-cs"/>
        </a:defRPr>
      </a:lvl1pPr>
      <a:lvl2pPr marL="1234440" indent="-411480" algn="l" defTabSz="1645920" rtl="0" eaLnBrk="1" latinLnBrk="0" hangingPunct="1">
        <a:lnSpc>
          <a:spcPct val="90000"/>
        </a:lnSpc>
        <a:spcBef>
          <a:spcPts val="900"/>
        </a:spcBef>
        <a:buFont typeface="Arial" panose="020B0604020202020204" pitchFamily="34" charset="0"/>
        <a:buChar char="•"/>
        <a:defRPr sz="4320" kern="1200">
          <a:solidFill>
            <a:schemeClr val="tx1"/>
          </a:solidFill>
          <a:latin typeface="+mn-lt"/>
          <a:ea typeface="+mn-ea"/>
          <a:cs typeface="+mn-cs"/>
        </a:defRPr>
      </a:lvl2pPr>
      <a:lvl3pPr marL="2057400" indent="-411480" algn="l" defTabSz="1645920" rtl="0" eaLnBrk="1" latinLnBrk="0" hangingPunct="1">
        <a:lnSpc>
          <a:spcPct val="90000"/>
        </a:lnSpc>
        <a:spcBef>
          <a:spcPts val="900"/>
        </a:spcBef>
        <a:buFont typeface="Arial" panose="020B0604020202020204" pitchFamily="34" charset="0"/>
        <a:buChar char="•"/>
        <a:defRPr sz="3600" kern="1200">
          <a:solidFill>
            <a:schemeClr val="tx1"/>
          </a:solidFill>
          <a:latin typeface="+mn-lt"/>
          <a:ea typeface="+mn-ea"/>
          <a:cs typeface="+mn-cs"/>
        </a:defRPr>
      </a:lvl3pPr>
      <a:lvl4pPr marL="288036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4pPr>
      <a:lvl5pPr marL="370332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5pPr>
      <a:lvl6pPr marL="452628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6pPr>
      <a:lvl7pPr marL="534924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7pPr>
      <a:lvl8pPr marL="617220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8pPr>
      <a:lvl9pPr marL="699516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9pPr>
    </p:bodyStyle>
    <p:otherStyle>
      <a:defPPr>
        <a:defRPr lang="en-US"/>
      </a:defPPr>
      <a:lvl1pPr marL="0" algn="l" defTabSz="1645920" rtl="0" eaLnBrk="1" latinLnBrk="0" hangingPunct="1">
        <a:defRPr sz="3240" kern="1200">
          <a:solidFill>
            <a:schemeClr val="tx1"/>
          </a:solidFill>
          <a:latin typeface="+mn-lt"/>
          <a:ea typeface="+mn-ea"/>
          <a:cs typeface="+mn-cs"/>
        </a:defRPr>
      </a:lvl1pPr>
      <a:lvl2pPr marL="822960" algn="l" defTabSz="1645920" rtl="0" eaLnBrk="1" latinLnBrk="0" hangingPunct="1">
        <a:defRPr sz="3240" kern="1200">
          <a:solidFill>
            <a:schemeClr val="tx1"/>
          </a:solidFill>
          <a:latin typeface="+mn-lt"/>
          <a:ea typeface="+mn-ea"/>
          <a:cs typeface="+mn-cs"/>
        </a:defRPr>
      </a:lvl2pPr>
      <a:lvl3pPr marL="1645920" algn="l" defTabSz="1645920" rtl="0" eaLnBrk="1" latinLnBrk="0" hangingPunct="1">
        <a:defRPr sz="3240" kern="1200">
          <a:solidFill>
            <a:schemeClr val="tx1"/>
          </a:solidFill>
          <a:latin typeface="+mn-lt"/>
          <a:ea typeface="+mn-ea"/>
          <a:cs typeface="+mn-cs"/>
        </a:defRPr>
      </a:lvl3pPr>
      <a:lvl4pPr marL="2468880" algn="l" defTabSz="1645920" rtl="0" eaLnBrk="1" latinLnBrk="0" hangingPunct="1">
        <a:defRPr sz="3240" kern="1200">
          <a:solidFill>
            <a:schemeClr val="tx1"/>
          </a:solidFill>
          <a:latin typeface="+mn-lt"/>
          <a:ea typeface="+mn-ea"/>
          <a:cs typeface="+mn-cs"/>
        </a:defRPr>
      </a:lvl4pPr>
      <a:lvl5pPr marL="3291840" algn="l" defTabSz="1645920" rtl="0" eaLnBrk="1" latinLnBrk="0" hangingPunct="1">
        <a:defRPr sz="3240" kern="1200">
          <a:solidFill>
            <a:schemeClr val="tx1"/>
          </a:solidFill>
          <a:latin typeface="+mn-lt"/>
          <a:ea typeface="+mn-ea"/>
          <a:cs typeface="+mn-cs"/>
        </a:defRPr>
      </a:lvl5pPr>
      <a:lvl6pPr marL="4114800" algn="l" defTabSz="1645920" rtl="0" eaLnBrk="1" latinLnBrk="0" hangingPunct="1">
        <a:defRPr sz="3240" kern="1200">
          <a:solidFill>
            <a:schemeClr val="tx1"/>
          </a:solidFill>
          <a:latin typeface="+mn-lt"/>
          <a:ea typeface="+mn-ea"/>
          <a:cs typeface="+mn-cs"/>
        </a:defRPr>
      </a:lvl6pPr>
      <a:lvl7pPr marL="4937760" algn="l" defTabSz="1645920" rtl="0" eaLnBrk="1" latinLnBrk="0" hangingPunct="1">
        <a:defRPr sz="3240" kern="1200">
          <a:solidFill>
            <a:schemeClr val="tx1"/>
          </a:solidFill>
          <a:latin typeface="+mn-lt"/>
          <a:ea typeface="+mn-ea"/>
          <a:cs typeface="+mn-cs"/>
        </a:defRPr>
      </a:lvl7pPr>
      <a:lvl8pPr marL="5760720" algn="l" defTabSz="1645920" rtl="0" eaLnBrk="1" latinLnBrk="0" hangingPunct="1">
        <a:defRPr sz="3240" kern="1200">
          <a:solidFill>
            <a:schemeClr val="tx1"/>
          </a:solidFill>
          <a:latin typeface="+mn-lt"/>
          <a:ea typeface="+mn-ea"/>
          <a:cs typeface="+mn-cs"/>
        </a:defRPr>
      </a:lvl8pPr>
      <a:lvl9pPr marL="6583680" algn="l" defTabSz="1645920" rtl="0" eaLnBrk="1" latinLnBrk="0" hangingPunct="1">
        <a:defRPr sz="32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6459200" cy="32918400"/>
          </a:xfrm>
          <a:prstGeom prst="rect">
            <a:avLst/>
          </a:prstGeom>
        </p:spPr>
      </p:pic>
    </p:spTree>
    <p:extLst>
      <p:ext uri="{BB962C8B-B14F-4D97-AF65-F5344CB8AC3E}">
        <p14:creationId xmlns:p14="http://schemas.microsoft.com/office/powerpoint/2010/main" val="2397127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1570" y="1752606"/>
            <a:ext cx="14196060" cy="29215073"/>
          </a:xfrm>
        </p:spPr>
        <p:txBody>
          <a:bodyPr>
            <a:noAutofit/>
          </a:bodyPr>
          <a:lstStyle/>
          <a:p>
            <a:r>
              <a:rPr lang="en-US" sz="10000" b="1" dirty="0" smtClean="0"/>
              <a:t>Reminder: do NOT change the dimensions of the poster, as </a:t>
            </a:r>
            <a:r>
              <a:rPr lang="en-US" sz="10000" b="1" smtClean="0"/>
              <a:t>all posters must </a:t>
            </a:r>
            <a:r>
              <a:rPr lang="en-US" sz="10000" b="1" dirty="0" smtClean="0"/>
              <a:t>be 18”x36”. Also, do NOT </a:t>
            </a:r>
            <a:r>
              <a:rPr lang="en-US" sz="10000" b="1" dirty="0"/>
              <a:t>add anything over the green </a:t>
            </a:r>
            <a:r>
              <a:rPr lang="en-US" sz="10000" b="1" dirty="0" smtClean="0"/>
              <a:t>areas of the poster, as it </a:t>
            </a:r>
            <a:r>
              <a:rPr lang="en-US" sz="10000" b="1" dirty="0"/>
              <a:t>will not print </a:t>
            </a:r>
            <a:r>
              <a:rPr lang="en-US" sz="10000" b="1" dirty="0" smtClean="0"/>
              <a:t>very well no </a:t>
            </a:r>
            <a:r>
              <a:rPr lang="en-US" sz="10000" b="1" dirty="0"/>
              <a:t>matter what </a:t>
            </a:r>
            <a:r>
              <a:rPr lang="en-US" sz="10000" b="1" dirty="0" smtClean="0"/>
              <a:t>the coloring.</a:t>
            </a:r>
            <a:endParaRPr lang="en-US" sz="10000" b="1" dirty="0"/>
          </a:p>
        </p:txBody>
      </p:sp>
    </p:spTree>
    <p:extLst>
      <p:ext uri="{BB962C8B-B14F-4D97-AF65-F5344CB8AC3E}">
        <p14:creationId xmlns:p14="http://schemas.microsoft.com/office/powerpoint/2010/main" val="3188755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TotalTime>
  <Words>45</Words>
  <Application>Microsoft Office PowerPoint</Application>
  <PresentationFormat>Custom</PresentationFormat>
  <Paragraphs>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Reminder: do NOT change the dimensions of the poster, as all posters must be 18”x36”. Also, do NOT add anything over the green areas of the poster, as it will not print very well no matter what the coloring.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Dowden</dc:creator>
  <cp:lastModifiedBy>Cameron Dodworth</cp:lastModifiedBy>
  <cp:revision>2</cp:revision>
  <dcterms:created xsi:type="dcterms:W3CDTF">2020-02-19T21:46:53Z</dcterms:created>
  <dcterms:modified xsi:type="dcterms:W3CDTF">2020-02-24T16:19:04Z</dcterms:modified>
</cp:coreProperties>
</file>