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notesMasterIdLst>
    <p:notesMasterId r:id="rId8"/>
  </p:notesMasterIdLst>
  <p:sldIdLst>
    <p:sldId id="270" r:id="rId2"/>
    <p:sldId id="301" r:id="rId3"/>
    <p:sldId id="307" r:id="rId4"/>
    <p:sldId id="308" r:id="rId5"/>
    <p:sldId id="306" r:id="rId6"/>
    <p:sldId id="300" r:id="rId7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C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94F"/>
    <a:srgbClr val="006600"/>
    <a:srgbClr val="003300"/>
    <a:srgbClr val="000000"/>
    <a:srgbClr val="FF5050"/>
    <a:srgbClr val="9C5BCD"/>
    <a:srgbClr val="14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7512" autoAdjust="0"/>
  </p:normalViewPr>
  <p:slideViewPr>
    <p:cSldViewPr>
      <p:cViewPr>
        <p:scale>
          <a:sx n="110" d="100"/>
          <a:sy n="110" d="100"/>
        </p:scale>
        <p:origin x="-1136" y="-1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6C17-1C83-4150-8539-3257CC2ACF2F}" type="datetimeFigureOut">
              <a:rPr lang="en-US" smtClean="0"/>
              <a:pPr/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2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CF26-FAEE-468A-B816-DDB38FD2E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CF26-FAEE-468A-B816-DDB38FD2E9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300" y="457200"/>
            <a:ext cx="41275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6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4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1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61D5-331B-6A42-B9C8-22CC1DFD46EB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7C2-62FC-CF4E-9191-B43211CC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5" r:id="rId13"/>
    <p:sldLayoutId id="2147484257" r:id="rId14"/>
    <p:sldLayoutId id="2147484268" r:id="rId15"/>
    <p:sldLayoutId id="2147484269" r:id="rId16"/>
    <p:sldLayoutId id="2147484312" r:id="rId17"/>
    <p:sldLayoutId id="2147484313" r:id="rId18"/>
    <p:sldLayoutId id="2147484314" r:id="rId19"/>
    <p:sldLayoutId id="2147484315" r:id="rId20"/>
    <p:sldLayoutId id="2147484316" r:id="rId21"/>
    <p:sldLayoutId id="2147484317" r:id="rId22"/>
    <p:sldLayoutId id="2147484318" r:id="rId23"/>
    <p:sldLayoutId id="2147484319" r:id="rId24"/>
    <p:sldLayoutId id="2147484320" r:id="rId25"/>
    <p:sldLayoutId id="2147484321" r:id="rId26"/>
    <p:sldLayoutId id="2147484322" r:id="rId27"/>
    <p:sldLayoutId id="2147484323" r:id="rId28"/>
    <p:sldLayoutId id="2147484324" r:id="rId29"/>
    <p:sldLayoutId id="2147484325" r:id="rId30"/>
    <p:sldLayoutId id="2147484326" r:id="rId31"/>
    <p:sldLayoutId id="2147484327" r:id="rId32"/>
    <p:sldLayoutId id="2147484328" r:id="rId33"/>
    <p:sldLayoutId id="2147484341" r:id="rId34"/>
    <p:sldLayoutId id="2147484342" r:id="rId35"/>
    <p:sldLayoutId id="2147484343" r:id="rId36"/>
    <p:sldLayoutId id="2147484344" r:id="rId37"/>
    <p:sldLayoutId id="2147484345" r:id="rId38"/>
    <p:sldLayoutId id="2147484346" r:id="rId39"/>
    <p:sldLayoutId id="2147484347" r:id="rId40"/>
    <p:sldLayoutId id="2147484348" r:id="rId41"/>
    <p:sldLayoutId id="2147484349" r:id="rId42"/>
    <p:sldLayoutId id="2147484350" r:id="rId43"/>
    <p:sldLayoutId id="2147484351" r:id="rId44"/>
    <p:sldLayoutId id="2147484352" r:id="rId45"/>
    <p:sldLayoutId id="2147484353" r:id="rId46"/>
    <p:sldLayoutId id="2147484354" r:id="rId47"/>
    <p:sldLayoutId id="2147484355" r:id="rId48"/>
    <p:sldLayoutId id="2147484356" r:id="rId4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.emf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6" y="0"/>
            <a:ext cx="7366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76400"/>
            <a:ext cx="3657600" cy="337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_00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867400"/>
            <a:ext cx="8534400" cy="457200"/>
          </a:xfrm>
          <a:prstGeom prst="rect">
            <a:avLst/>
          </a:prstGeom>
          <a:solidFill>
            <a:srgbClr val="00573C">
              <a:alpha val="7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Shown: Davis Memorial Library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alibri"/>
                <a:cs typeface="Calibri"/>
              </a:rPr>
              <a:t>Location</a:t>
            </a:r>
            <a:endParaRPr lang="zh-CN" alt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324600"/>
            <a:ext cx="188595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172200"/>
            <a:ext cx="2016369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alibri"/>
                <a:cs typeface="Calibri"/>
              </a:rPr>
              <a:t>Campus</a:t>
            </a:r>
            <a:endParaRPr lang="zh-CN" alt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324600"/>
            <a:ext cx="188595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172200"/>
            <a:ext cx="2016369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751313870_e4d0562bc7_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711"/>
          <a:stretch/>
        </p:blipFill>
        <p:spPr>
          <a:xfrm>
            <a:off x="0" y="0"/>
            <a:ext cx="4766235" cy="3219824"/>
          </a:xfrm>
          <a:prstGeom prst="rect">
            <a:avLst/>
          </a:prstGeom>
        </p:spPr>
      </p:pic>
      <p:pic>
        <p:nvPicPr>
          <p:cNvPr id="4" name="Picture 3" descr="21872888634_29670d8a32_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19870"/>
          <a:stretch/>
        </p:blipFill>
        <p:spPr>
          <a:xfrm>
            <a:off x="31376" y="3276600"/>
            <a:ext cx="4175760" cy="3609788"/>
          </a:xfrm>
          <a:prstGeom prst="rect">
            <a:avLst/>
          </a:prstGeom>
        </p:spPr>
      </p:pic>
      <p:pic>
        <p:nvPicPr>
          <p:cNvPr id="2" name="Picture 1" descr="20112573283_d1929f5669_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3173" r="17968"/>
          <a:stretch/>
        </p:blipFill>
        <p:spPr>
          <a:xfrm>
            <a:off x="4818528" y="0"/>
            <a:ext cx="4325471" cy="3219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  <p:pic>
        <p:nvPicPr>
          <p:cNvPr id="5" name="Picture 4" descr="25249529964_5d65fc3949_o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65"/>
          <a:stretch/>
        </p:blipFill>
        <p:spPr>
          <a:xfrm>
            <a:off x="4254236" y="3276600"/>
            <a:ext cx="488976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8956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6600"/>
                </a:solidFill>
                <a:latin typeface="Champagne &amp; Limousines" pitchFamily="34" charset="0"/>
                <a:ea typeface="Champagne &amp; Limousines" pitchFamily="34" charset="0"/>
              </a:rPr>
              <a:t> Questions?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</TotalTime>
  <Words>11</Words>
  <Application>Microsoft Macintosh PowerPoint</Application>
  <PresentationFormat>On-screen Show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Methodist Methodist</cp:lastModifiedBy>
  <cp:revision>397</cp:revision>
  <dcterms:created xsi:type="dcterms:W3CDTF">2009-08-09T03:22:00Z</dcterms:created>
  <dcterms:modified xsi:type="dcterms:W3CDTF">2016-08-12T19:23:17Z</dcterms:modified>
</cp:coreProperties>
</file>