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135880"/>
            <a:ext cx="8229600" cy="7315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867400"/>
            <a:ext cx="8229600" cy="914400"/>
          </a:xfrm>
        </p:spPr>
        <p:txBody>
          <a:bodyPr>
            <a:normAutofit/>
          </a:bodyPr>
          <a:lstStyle>
            <a:lvl1pPr marL="0" indent="0" algn="ctr">
              <a:buNone/>
              <a:defRPr sz="25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3200400" cy="137160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524000"/>
            <a:ext cx="3200400" cy="45720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152400"/>
            <a:ext cx="5029200" cy="59436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76800"/>
            <a:ext cx="5486400" cy="457200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572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410200"/>
            <a:ext cx="5486400" cy="4572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4638"/>
            <a:ext cx="2286000" cy="54864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74637"/>
            <a:ext cx="6400800" cy="59436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4495800"/>
            <a:ext cx="8229600" cy="1371600"/>
          </a:xfrm>
        </p:spPr>
        <p:txBody>
          <a:bodyPr anchor="t">
            <a:normAutofit/>
          </a:bodyPr>
          <a:lstStyle>
            <a:lvl1pPr algn="l">
              <a:defRPr sz="3000" b="1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05200"/>
            <a:ext cx="8229600" cy="91440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93838"/>
            <a:ext cx="41148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2209800"/>
            <a:ext cx="4114800" cy="411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400" y="1493838"/>
            <a:ext cx="4114800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4114800" cy="4114800"/>
          </a:xfrm>
        </p:spPr>
        <p:txBody>
          <a:bodyPr/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1148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114800" cy="4572000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01310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30922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57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4" r:id="rId3"/>
    <p:sldLayoutId id="2147483650" r:id="rId4"/>
    <p:sldLayoutId id="2147483653" r:id="rId5"/>
    <p:sldLayoutId id="2147483652" r:id="rId6"/>
    <p:sldLayoutId id="2147483660" r:id="rId7"/>
    <p:sldLayoutId id="2147483661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spcBef>
          <a:spcPct val="0"/>
        </a:spcBef>
        <a:buNone/>
        <a:defRPr sz="35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ts val="0"/>
        </a:spcBef>
        <a:buFont typeface="Courier New" pitchFamily="49" charset="0"/>
        <a:buChar char="o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ts val="0"/>
        </a:spcBef>
        <a:buFont typeface="Courier New" pitchFamily="49" charset="0"/>
        <a:buChar char="o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ts val="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1EC608-0A67-489F-9D6E-2AEBE2A5D9A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71637-862C-46B8-A771-76A2605954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32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8E503-1402-4F3F-BD6C-7FBC953038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A770CC-E322-4BA5-B537-330683B8F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2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7D05CD-F617-4E2E-B775-3C2B438671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5F0150-BA57-4887-AC22-01F900D46C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05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596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8.0&quot;&gt;&lt;object type=&quot;1&quot; unique_id=&quot;10001&quot;&gt;&lt;object type=&quot;8&quot; unique_id=&quot;10022&quot;&gt;&lt;/object&gt;&lt;object type=&quot;2&quot; unique_id=&quot;10023&quot;&gt;&lt;object type=&quot;3&quot; unique_id=&quot;10024&quot;&gt;&lt;property id=&quot;20148&quot; value=&quot;5&quot;/&gt;&lt;property id=&quot;20300&quot; value=&quot;Slide 1&quot;/&gt;&lt;property id=&quot;20307&quot; value=&quot;256&quot;/&gt;&lt;/object&gt;&lt;/object&gt;&lt;/object&gt;&lt;/database&gt;"/>
  <p:tag name="ARTICULATE_PROJECT_OPEN" val="0"/>
  <p:tag name="SECTOMILLISECCONVERTED" val="1"/>
</p:tagLst>
</file>

<file path=ppt/theme/theme1.xml><?xml version="1.0" encoding="utf-8"?>
<a:theme xmlns:a="http://schemas.openxmlformats.org/drawingml/2006/main" name="PPT_template">
  <a:themeElements>
    <a:clrScheme name="Methodist U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573C"/>
      </a:accent1>
      <a:accent2>
        <a:srgbClr val="B3975A"/>
      </a:accent2>
      <a:accent3>
        <a:srgbClr val="FFC425"/>
      </a:accent3>
      <a:accent4>
        <a:srgbClr val="4472C4"/>
      </a:accent4>
      <a:accent5>
        <a:srgbClr val="ED7D31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DBAD43B09E9A4585ECC6BD326C84CB" ma:contentTypeVersion="17" ma:contentTypeDescription="Create a new document." ma:contentTypeScope="" ma:versionID="2d60fa59c6c4fbe7e386d83632f59481">
  <xsd:schema xmlns:xsd="http://www.w3.org/2001/XMLSchema" xmlns:xs="http://www.w3.org/2001/XMLSchema" xmlns:p="http://schemas.microsoft.com/office/2006/metadata/properties" xmlns:ns2="ce84867c-9c77-4b5a-a76e-f58edd496201" xmlns:ns3="8a7714d8-a114-42fe-b062-c445d4566b0d" targetNamespace="http://schemas.microsoft.com/office/2006/metadata/properties" ma:root="true" ma:fieldsID="e111b5c508a7cde6d2b83f610c5a1007" ns2:_="" ns3:_="">
    <xsd:import namespace="ce84867c-9c77-4b5a-a76e-f58edd496201"/>
    <xsd:import namespace="8a7714d8-a114-42fe-b062-c445d4566b0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84867c-9c77-4b5a-a76e-f58edd4962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4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5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7" nillable="true" ma:displayName="Tags" ma:internalName="MediaServiceAutoTags" ma:readOnly="true">
      <xsd:simpleType>
        <xsd:restriction base="dms:Text"/>
      </xsd:simpleType>
    </xsd:element>
    <xsd:element name="MediaServiceOCR" ma:index="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9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ate" ma:index="20" nillable="true" ma:displayName="Date" ma:description="Date" ma:format="DateTime" ma:internalName="Dat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a7714d8-a114-42fe-b062-c445d4566b0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SearchPeopleOnly="false" ma:SharePointGroup="0" ma:internalName="SharedWithUsers" ma:readOnly="true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0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ate xmlns="ce84867c-9c77-4b5a-a76e-f58edd496201" xsi:nil="true"/>
  </documentManagement>
</p:properties>
</file>

<file path=customXml/itemProps1.xml><?xml version="1.0" encoding="utf-8"?>
<ds:datastoreItem xmlns:ds="http://schemas.openxmlformats.org/officeDocument/2006/customXml" ds:itemID="{F854C6F0-D849-408D-AFFA-7E89CD430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e84867c-9c77-4b5a-a76e-f58edd496201"/>
    <ds:schemaRef ds:uri="8a7714d8-a114-42fe-b062-c445d4566b0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AAF3DD4-E2A2-478C-BFB4-9D27976A4C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41B95D-D7B3-43A7-A709-AE388CAB5EF2}">
  <ds:schemaRefs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8a7714d8-a114-42fe-b062-c445d4566b0d"/>
    <ds:schemaRef ds:uri="ce84867c-9c77-4b5a-a76e-f58edd496201"/>
    <ds:schemaRef ds:uri="http://www.w3.org/XML/1998/namespace"/>
    <ds:schemaRef ds:uri="http://purl.org/dc/dcmitype/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Aurora-PPT</Template>
  <TotalTime>99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Courier New</vt:lpstr>
      <vt:lpstr>PPT_template</vt:lpstr>
      <vt:lpstr>PowerPoint Presentation</vt:lpstr>
      <vt:lpstr>PowerPoint Presentation</vt:lpstr>
      <vt:lpstr>PowerPoint Presentation</vt:lpstr>
      <vt:lpstr>PowerPoint Presentation</vt:lpstr>
    </vt:vector>
  </TitlesOfParts>
  <Company>Wiley Education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Methodist University PowerPoint Standard</dc:title>
  <dc:creator/>
  <cp:lastModifiedBy>Winchell, Zachary</cp:lastModifiedBy>
  <cp:revision>26</cp:revision>
  <dcterms:created xsi:type="dcterms:W3CDTF">2017-01-19T17:38:18Z</dcterms:created>
  <dcterms:modified xsi:type="dcterms:W3CDTF">2020-03-27T18:00:51Z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0x0101004EDBAD43B09E9A4585ECC6BD326C84CB</vt:lpwstr>
  </property>
  <property fmtid="{D5CDD505-2E9C-101B-9397-08002B2CF9AE}" pid="3" name="Order">
    <vt:r8>645800</vt:r8>
  </property>
</Properties>
</file>