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4"/>
  </p:sldMasterIdLst>
  <p:notesMasterIdLst>
    <p:notesMasterId r:id="rId6"/>
  </p:notesMasterIdLst>
  <p:sldIdLst>
    <p:sldId id="260" r:id="rId5"/>
  </p:sldIdLst>
  <p:sldSz cx="15544800" cy="10058400"/>
  <p:notesSz cx="6858000" cy="9144000"/>
  <p:defaultTextStyle>
    <a:defPPr>
      <a:defRPr lang="en-US"/>
    </a:defPPr>
    <a:lvl1pPr marL="0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38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876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312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750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188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626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062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500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9BF07-7BC6-4508-B71A-797CB7180123}" v="1" dt="2026-02-23T18:06:14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J. Green" userId="29ded6bc-ea5a-4f4f-9f74-da0f4978da95" providerId="ADAL" clId="{018ECA1D-DC19-48AD-838C-EF91DF647B75}"/>
    <pc:docChg chg="custSel modSld">
      <pc:chgData name="Michael J. Green" userId="29ded6bc-ea5a-4f4f-9f74-da0f4978da95" providerId="ADAL" clId="{018ECA1D-DC19-48AD-838C-EF91DF647B75}" dt="2026-02-23T18:23:54.332" v="222" actId="1036"/>
      <pc:docMkLst>
        <pc:docMk/>
      </pc:docMkLst>
      <pc:sldChg chg="delSp modSp mod">
        <pc:chgData name="Michael J. Green" userId="29ded6bc-ea5a-4f4f-9f74-da0f4978da95" providerId="ADAL" clId="{018ECA1D-DC19-48AD-838C-EF91DF647B75}" dt="2026-02-23T18:23:54.332" v="222" actId="1036"/>
        <pc:sldMkLst>
          <pc:docMk/>
          <pc:sldMk cId="3318979023" sldId="260"/>
        </pc:sldMkLst>
        <pc:spChg chg="mod">
          <ac:chgData name="Michael J. Green" userId="29ded6bc-ea5a-4f4f-9f74-da0f4978da95" providerId="ADAL" clId="{018ECA1D-DC19-48AD-838C-EF91DF647B75}" dt="2026-02-23T18:23:24.838" v="139" actId="1036"/>
          <ac:spMkLst>
            <pc:docMk/>
            <pc:sldMk cId="3318979023" sldId="260"/>
            <ac:spMk id="2" creationId="{736E6A7C-3DFB-2D3E-19D1-308D550A8B33}"/>
          </ac:spMkLst>
        </pc:spChg>
        <pc:spChg chg="mod">
          <ac:chgData name="Michael J. Green" userId="29ded6bc-ea5a-4f4f-9f74-da0f4978da95" providerId="ADAL" clId="{018ECA1D-DC19-48AD-838C-EF91DF647B75}" dt="2026-02-23T18:23:54.332" v="222" actId="1036"/>
          <ac:spMkLst>
            <pc:docMk/>
            <pc:sldMk cId="3318979023" sldId="260"/>
            <ac:spMk id="20" creationId="{17AE159D-EB92-119A-68D6-B2614E56053E}"/>
          </ac:spMkLst>
        </pc:spChg>
        <pc:spChg chg="del">
          <ac:chgData name="Michael J. Green" userId="29ded6bc-ea5a-4f4f-9f74-da0f4978da95" providerId="ADAL" clId="{018ECA1D-DC19-48AD-838C-EF91DF647B75}" dt="2026-02-23T18:21:26.261" v="0" actId="478"/>
          <ac:spMkLst>
            <pc:docMk/>
            <pc:sldMk cId="3318979023" sldId="260"/>
            <ac:spMk id="21" creationId="{0DF2D145-9081-8D45-BD0B-FBBD4D42210A}"/>
          </ac:spMkLst>
        </pc:spChg>
        <pc:spChg chg="mod">
          <ac:chgData name="Michael J. Green" userId="29ded6bc-ea5a-4f4f-9f74-da0f4978da95" providerId="ADAL" clId="{018ECA1D-DC19-48AD-838C-EF91DF647B75}" dt="2026-02-23T18:23:43.533" v="158" actId="1036"/>
          <ac:spMkLst>
            <pc:docMk/>
            <pc:sldMk cId="3318979023" sldId="260"/>
            <ac:spMk id="22" creationId="{B092A973-E9C1-9F21-050F-52A2029FBCE6}"/>
          </ac:spMkLst>
        </pc:spChg>
        <pc:spChg chg="mod">
          <ac:chgData name="Michael J. Green" userId="29ded6bc-ea5a-4f4f-9f74-da0f4978da95" providerId="ADAL" clId="{018ECA1D-DC19-48AD-838C-EF91DF647B75}" dt="2026-02-23T18:23:43.533" v="158" actId="1036"/>
          <ac:spMkLst>
            <pc:docMk/>
            <pc:sldMk cId="3318979023" sldId="260"/>
            <ac:spMk id="23" creationId="{21C7116C-5B52-33FC-01A5-E3449B9C0CDB}"/>
          </ac:spMkLst>
        </pc:spChg>
        <pc:spChg chg="mod">
          <ac:chgData name="Michael J. Green" userId="29ded6bc-ea5a-4f4f-9f74-da0f4978da95" providerId="ADAL" clId="{018ECA1D-DC19-48AD-838C-EF91DF647B75}" dt="2026-02-23T18:22:38.950" v="64" actId="20577"/>
          <ac:spMkLst>
            <pc:docMk/>
            <pc:sldMk cId="3318979023" sldId="260"/>
            <ac:spMk id="30" creationId="{67DFFB17-93AA-DF62-6674-4E7A8FDAB886}"/>
          </ac:spMkLst>
        </pc:spChg>
        <pc:spChg chg="mod">
          <ac:chgData name="Michael J. Green" userId="29ded6bc-ea5a-4f4f-9f74-da0f4978da95" providerId="ADAL" clId="{018ECA1D-DC19-48AD-838C-EF91DF647B75}" dt="2026-02-23T18:22:42.182" v="67" actId="20577"/>
          <ac:spMkLst>
            <pc:docMk/>
            <pc:sldMk cId="3318979023" sldId="260"/>
            <ac:spMk id="33" creationId="{4E440B8D-6487-178D-858A-91C942424C31}"/>
          </ac:spMkLst>
        </pc:spChg>
        <pc:picChg chg="mod">
          <ac:chgData name="Michael J. Green" userId="29ded6bc-ea5a-4f4f-9f74-da0f4978da95" providerId="ADAL" clId="{018ECA1D-DC19-48AD-838C-EF91DF647B75}" dt="2026-02-23T18:23:24.838" v="139" actId="1036"/>
          <ac:picMkLst>
            <pc:docMk/>
            <pc:sldMk cId="3318979023" sldId="260"/>
            <ac:picMk id="19" creationId="{78FEDC59-7102-47FD-BB81-1DA119D308C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7BB4A-23A5-1D42-BC44-17B8CAD4794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09EDD-688F-C34B-862C-92F48E315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7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876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38" algn="l" defTabSz="1228876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876" algn="l" defTabSz="1228876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312" algn="l" defTabSz="1228876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750" algn="l" defTabSz="1228876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188" algn="l" defTabSz="1228876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626" algn="l" defTabSz="1228876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062" algn="l" defTabSz="1228876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500" algn="l" defTabSz="1228876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374" y="1581111"/>
            <a:ext cx="11842322" cy="4336520"/>
          </a:xfrm>
        </p:spPr>
        <p:txBody>
          <a:bodyPr anchor="t">
            <a:noAutofit/>
          </a:bodyPr>
          <a:lstStyle>
            <a:lvl1pPr algn="l">
              <a:defRPr sz="8415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7374" y="6534913"/>
            <a:ext cx="11842322" cy="210515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550"/>
            </a:lvl1pPr>
            <a:lvl2pPr marL="582920" indent="0" algn="ctr">
              <a:buNone/>
              <a:defRPr sz="2550"/>
            </a:lvl2pPr>
            <a:lvl3pPr marL="1165840" indent="0" algn="ctr">
              <a:buNone/>
              <a:defRPr sz="2295"/>
            </a:lvl3pPr>
            <a:lvl4pPr marL="1748759" indent="0" algn="ctr">
              <a:buNone/>
              <a:defRPr sz="2040"/>
            </a:lvl4pPr>
            <a:lvl5pPr marL="2331679" indent="0" algn="ctr">
              <a:buNone/>
              <a:defRPr sz="2040"/>
            </a:lvl5pPr>
            <a:lvl6pPr marL="2914599" indent="0" algn="ctr">
              <a:buNone/>
              <a:defRPr sz="2040"/>
            </a:lvl6pPr>
            <a:lvl7pPr marL="3497519" indent="0" algn="ctr">
              <a:buNone/>
              <a:defRPr sz="2040"/>
            </a:lvl7pPr>
            <a:lvl8pPr marL="4080439" indent="0" algn="ctr">
              <a:buNone/>
              <a:defRPr sz="2040"/>
            </a:lvl8pPr>
            <a:lvl9pPr marL="4663358" indent="0" algn="ctr">
              <a:buNone/>
              <a:defRPr sz="20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6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1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707177" y="1600694"/>
            <a:ext cx="2768918" cy="7264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8706" y="1600694"/>
            <a:ext cx="10538309" cy="7264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4519453" y="1738301"/>
            <a:ext cx="1025349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54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1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948" y="1612054"/>
            <a:ext cx="11822132" cy="5093549"/>
          </a:xfrm>
        </p:spPr>
        <p:txBody>
          <a:bodyPr anchor="t">
            <a:normAutofit/>
          </a:bodyPr>
          <a:lstStyle>
            <a:lvl1pPr>
              <a:defRPr sz="51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947" y="6705602"/>
            <a:ext cx="11822134" cy="1937175"/>
          </a:xfrm>
        </p:spPr>
        <p:txBody>
          <a:bodyPr anchor="b">
            <a:normAutofit/>
          </a:bodyPr>
          <a:lstStyle>
            <a:lvl1pPr marL="0" indent="0">
              <a:buNone/>
              <a:defRPr sz="2550">
                <a:solidFill>
                  <a:schemeClr val="tx1"/>
                </a:solidFill>
              </a:defRPr>
            </a:lvl1pPr>
            <a:lvl2pPr marL="582920" indent="0">
              <a:buNone/>
              <a:defRPr sz="2550">
                <a:solidFill>
                  <a:schemeClr val="tx1">
                    <a:tint val="75000"/>
                  </a:schemeClr>
                </a:solidFill>
              </a:defRPr>
            </a:lvl2pPr>
            <a:lvl3pPr marL="1165840" indent="0">
              <a:buNone/>
              <a:defRPr sz="2295">
                <a:solidFill>
                  <a:schemeClr val="tx1">
                    <a:tint val="75000"/>
                  </a:schemeClr>
                </a:solidFill>
              </a:defRPr>
            </a:lvl3pPr>
            <a:lvl4pPr marL="1748759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4pPr>
            <a:lvl5pPr marL="2331679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5pPr>
            <a:lvl6pPr marL="2914599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6pPr>
            <a:lvl7pPr marL="3497519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7pPr>
            <a:lvl8pPr marL="4080439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8pPr>
            <a:lvl9pPr marL="466335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7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73" y="1595933"/>
            <a:ext cx="12609834" cy="18982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9788" y="3579501"/>
            <a:ext cx="6172919" cy="5575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9556" y="3579502"/>
            <a:ext cx="6127653" cy="5575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1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950" y="1590355"/>
            <a:ext cx="12685555" cy="12303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2414" y="2820679"/>
            <a:ext cx="6141006" cy="123032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550" b="1" cap="all" spc="127" baseline="0"/>
            </a:lvl1pPr>
            <a:lvl2pPr marL="582920" indent="0">
              <a:buNone/>
              <a:defRPr sz="2550" b="1"/>
            </a:lvl2pPr>
            <a:lvl3pPr marL="1165840" indent="0">
              <a:buNone/>
              <a:defRPr sz="2295" b="1"/>
            </a:lvl3pPr>
            <a:lvl4pPr marL="1748759" indent="0">
              <a:buNone/>
              <a:defRPr sz="2040" b="1"/>
            </a:lvl4pPr>
            <a:lvl5pPr marL="2331679" indent="0">
              <a:buNone/>
              <a:defRPr sz="2040" b="1"/>
            </a:lvl5pPr>
            <a:lvl6pPr marL="2914599" indent="0">
              <a:buNone/>
              <a:defRPr sz="2040" b="1"/>
            </a:lvl6pPr>
            <a:lvl7pPr marL="3497519" indent="0">
              <a:buNone/>
              <a:defRPr sz="2040" b="1"/>
            </a:lvl7pPr>
            <a:lvl8pPr marL="4080439" indent="0">
              <a:buNone/>
              <a:defRPr sz="2040" b="1"/>
            </a:lvl8pPr>
            <a:lvl9pPr marL="4663358" indent="0">
              <a:buNone/>
              <a:defRPr sz="2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2414" y="4144496"/>
            <a:ext cx="6141006" cy="49336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24740" y="2820679"/>
            <a:ext cx="6151764" cy="123032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550" b="1" cap="all" spc="127" baseline="0"/>
            </a:lvl1pPr>
            <a:lvl2pPr marL="582920" indent="0">
              <a:buNone/>
              <a:defRPr sz="2550" b="1"/>
            </a:lvl2pPr>
            <a:lvl3pPr marL="1165840" indent="0">
              <a:buNone/>
              <a:defRPr sz="2295" b="1"/>
            </a:lvl3pPr>
            <a:lvl4pPr marL="1748759" indent="0">
              <a:buNone/>
              <a:defRPr sz="2040" b="1"/>
            </a:lvl4pPr>
            <a:lvl5pPr marL="2331679" indent="0">
              <a:buNone/>
              <a:defRPr sz="2040" b="1"/>
            </a:lvl5pPr>
            <a:lvl6pPr marL="2914599" indent="0">
              <a:buNone/>
              <a:defRPr sz="2040" b="1"/>
            </a:lvl6pPr>
            <a:lvl7pPr marL="3497519" indent="0">
              <a:buNone/>
              <a:defRPr sz="2040" b="1"/>
            </a:lvl7pPr>
            <a:lvl8pPr marL="4080439" indent="0">
              <a:buNone/>
              <a:defRPr sz="2040" b="1"/>
            </a:lvl8pPr>
            <a:lvl9pPr marL="4663358" indent="0">
              <a:buNone/>
              <a:defRPr sz="2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24740" y="4144496"/>
            <a:ext cx="6151764" cy="49336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6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7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948" y="1605190"/>
            <a:ext cx="4826972" cy="2279731"/>
          </a:xfrm>
        </p:spPr>
        <p:txBody>
          <a:bodyPr anchor="t">
            <a:normAutofit/>
          </a:bodyPr>
          <a:lstStyle>
            <a:lvl1pPr>
              <a:defRPr sz="357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737" y="1353280"/>
            <a:ext cx="6994653" cy="7147983"/>
          </a:xfrm>
        </p:spPr>
        <p:txBody>
          <a:bodyPr/>
          <a:lstStyle>
            <a:lvl1pPr>
              <a:defRPr sz="4080"/>
            </a:lvl1pPr>
            <a:lvl2pPr>
              <a:defRPr sz="3570"/>
            </a:lvl2pPr>
            <a:lvl3pPr>
              <a:defRPr sz="3060"/>
            </a:lvl3pPr>
            <a:lvl4pPr>
              <a:defRPr sz="2550"/>
            </a:lvl4pPr>
            <a:lvl5pPr>
              <a:defRPr sz="2550"/>
            </a:lvl5pPr>
            <a:lvl6pPr>
              <a:defRPr sz="2550"/>
            </a:lvl6pPr>
            <a:lvl7pPr>
              <a:defRPr sz="2550"/>
            </a:lvl7pPr>
            <a:lvl8pPr>
              <a:defRPr sz="2550"/>
            </a:lvl8pPr>
            <a:lvl9pPr>
              <a:defRPr sz="2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0948" y="3961840"/>
            <a:ext cx="4826972" cy="4646008"/>
          </a:xfrm>
        </p:spPr>
        <p:txBody>
          <a:bodyPr/>
          <a:lstStyle>
            <a:lvl1pPr marL="0" indent="0">
              <a:buNone/>
              <a:defRPr sz="2040"/>
            </a:lvl1pPr>
            <a:lvl2pPr marL="582920" indent="0">
              <a:buNone/>
              <a:defRPr sz="1785"/>
            </a:lvl2pPr>
            <a:lvl3pPr marL="1165840" indent="0">
              <a:buNone/>
              <a:defRPr sz="1530"/>
            </a:lvl3pPr>
            <a:lvl4pPr marL="1748759" indent="0">
              <a:buNone/>
              <a:defRPr sz="1275"/>
            </a:lvl4pPr>
            <a:lvl5pPr marL="2331679" indent="0">
              <a:buNone/>
              <a:defRPr sz="1275"/>
            </a:lvl5pPr>
            <a:lvl6pPr marL="2914599" indent="0">
              <a:buNone/>
              <a:defRPr sz="1275"/>
            </a:lvl6pPr>
            <a:lvl7pPr marL="3497519" indent="0">
              <a:buNone/>
              <a:defRPr sz="1275"/>
            </a:lvl7pPr>
            <a:lvl8pPr marL="4080439" indent="0">
              <a:buNone/>
              <a:defRPr sz="1275"/>
            </a:lvl8pPr>
            <a:lvl9pPr marL="4663358" indent="0">
              <a:buNone/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948" y="1609344"/>
            <a:ext cx="4826972" cy="2287619"/>
          </a:xfrm>
        </p:spPr>
        <p:txBody>
          <a:bodyPr anchor="t">
            <a:normAutofit/>
          </a:bodyPr>
          <a:lstStyle>
            <a:lvl1pPr>
              <a:defRPr sz="357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43738" y="1676400"/>
            <a:ext cx="6995160" cy="6705600"/>
          </a:xfrm>
        </p:spPr>
        <p:txBody>
          <a:bodyPr/>
          <a:lstStyle>
            <a:lvl1pPr marL="0" indent="0">
              <a:buNone/>
              <a:defRPr sz="4080"/>
            </a:lvl1pPr>
            <a:lvl2pPr marL="582920" indent="0">
              <a:buNone/>
              <a:defRPr sz="3570"/>
            </a:lvl2pPr>
            <a:lvl3pPr marL="1165840" indent="0">
              <a:buNone/>
              <a:defRPr sz="3060"/>
            </a:lvl3pPr>
            <a:lvl4pPr marL="1748759" indent="0">
              <a:buNone/>
              <a:defRPr sz="2550"/>
            </a:lvl4pPr>
            <a:lvl5pPr marL="2331679" indent="0">
              <a:buNone/>
              <a:defRPr sz="2550"/>
            </a:lvl5pPr>
            <a:lvl6pPr marL="2914599" indent="0">
              <a:buNone/>
              <a:defRPr sz="2550"/>
            </a:lvl6pPr>
            <a:lvl7pPr marL="3497519" indent="0">
              <a:buNone/>
              <a:defRPr sz="2550"/>
            </a:lvl7pPr>
            <a:lvl8pPr marL="4080439" indent="0">
              <a:buNone/>
              <a:defRPr sz="2550"/>
            </a:lvl8pPr>
            <a:lvl9pPr marL="4663358" indent="0">
              <a:buNone/>
              <a:defRPr sz="25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0948" y="3956304"/>
            <a:ext cx="4826972" cy="4537016"/>
          </a:xfrm>
        </p:spPr>
        <p:txBody>
          <a:bodyPr/>
          <a:lstStyle>
            <a:lvl1pPr marL="0" indent="0">
              <a:buNone/>
              <a:defRPr sz="2040"/>
            </a:lvl1pPr>
            <a:lvl2pPr marL="582920" indent="0">
              <a:buNone/>
              <a:defRPr sz="1785"/>
            </a:lvl2pPr>
            <a:lvl3pPr marL="1165840" indent="0">
              <a:buNone/>
              <a:defRPr sz="1530"/>
            </a:lvl3pPr>
            <a:lvl4pPr marL="1748759" indent="0">
              <a:buNone/>
              <a:defRPr sz="1275"/>
            </a:lvl4pPr>
            <a:lvl5pPr marL="2331679" indent="0">
              <a:buNone/>
              <a:defRPr sz="1275"/>
            </a:lvl5pPr>
            <a:lvl6pPr marL="2914599" indent="0">
              <a:buNone/>
              <a:defRPr sz="1275"/>
            </a:lvl6pPr>
            <a:lvl7pPr marL="3497519" indent="0">
              <a:buNone/>
              <a:defRPr sz="1275"/>
            </a:lvl7pPr>
            <a:lvl8pPr marL="4080439" indent="0">
              <a:buNone/>
              <a:defRPr sz="1275"/>
            </a:lvl8pPr>
            <a:lvl9pPr marL="4663358" indent="0">
              <a:buNone/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3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73" y="1599026"/>
            <a:ext cx="12651524" cy="1898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373" y="3590074"/>
            <a:ext cx="12651524" cy="563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6880" y="9371544"/>
            <a:ext cx="471151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8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0950" y="9371544"/>
            <a:ext cx="5652789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03567" y="9371544"/>
            <a:ext cx="1198877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8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2" y="1738301"/>
            <a:ext cx="1025349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6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1165840" rtl="0" eaLnBrk="1" latinLnBrk="0" hangingPunct="1">
        <a:lnSpc>
          <a:spcPct val="85000"/>
        </a:lnSpc>
        <a:spcBef>
          <a:spcPct val="0"/>
        </a:spcBef>
        <a:buNone/>
        <a:defRPr sz="561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60" indent="-291460" algn="l" defTabSz="1165840" rtl="0" eaLnBrk="1" latinLnBrk="0" hangingPunct="1">
        <a:lnSpc>
          <a:spcPct val="130000"/>
        </a:lnSpc>
        <a:spcBef>
          <a:spcPts val="1275"/>
        </a:spcBef>
        <a:buFont typeface="Neue Haas Grotesk Text Pro" panose="020B0504020202020204" pitchFamily="34" charset="0"/>
        <a:buChar char="-"/>
        <a:defRPr sz="2295" kern="1200">
          <a:solidFill>
            <a:schemeClr val="tx1"/>
          </a:solidFill>
          <a:latin typeface="+mn-lt"/>
          <a:ea typeface="+mn-ea"/>
          <a:cs typeface="+mn-cs"/>
        </a:defRPr>
      </a:lvl1pPr>
      <a:lvl2pPr marL="641212" indent="-291460" algn="l" defTabSz="1165840" rtl="0" eaLnBrk="1" latinLnBrk="0" hangingPunct="1">
        <a:lnSpc>
          <a:spcPct val="130000"/>
        </a:lnSpc>
        <a:spcBef>
          <a:spcPts val="638"/>
        </a:spcBef>
        <a:buFont typeface="Neue Haas Grotesk Text Pro" panose="020B0504020202020204" pitchFamily="34" charset="0"/>
        <a:buChar char="-"/>
        <a:defRPr sz="2295" kern="1200">
          <a:solidFill>
            <a:schemeClr val="tx1"/>
          </a:solidFill>
          <a:latin typeface="+mn-lt"/>
          <a:ea typeface="+mn-ea"/>
          <a:cs typeface="+mn-cs"/>
        </a:defRPr>
      </a:lvl2pPr>
      <a:lvl3pPr marL="932671" indent="-291460" algn="l" defTabSz="1165840" rtl="0" eaLnBrk="1" latinLnBrk="0" hangingPunct="1">
        <a:lnSpc>
          <a:spcPct val="130000"/>
        </a:lnSpc>
        <a:spcBef>
          <a:spcPts val="638"/>
        </a:spcBef>
        <a:buFont typeface="Neue Haas Grotesk Text Pro" panose="020B0504020202020204" pitchFamily="34" charset="0"/>
        <a:buChar char="-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282423" indent="-291460" algn="l" defTabSz="1165840" rtl="0" eaLnBrk="1" latinLnBrk="0" hangingPunct="1">
        <a:lnSpc>
          <a:spcPct val="130000"/>
        </a:lnSpc>
        <a:spcBef>
          <a:spcPts val="638"/>
        </a:spcBef>
        <a:buFont typeface="Neue Haas Grotesk Text Pro" panose="020B0504020202020204" pitchFamily="34" charset="0"/>
        <a:buChar char="-"/>
        <a:defRPr sz="1785" kern="1200">
          <a:solidFill>
            <a:schemeClr val="tx1"/>
          </a:solidFill>
          <a:latin typeface="+mn-lt"/>
          <a:ea typeface="+mn-ea"/>
          <a:cs typeface="+mn-cs"/>
        </a:defRPr>
      </a:lvl4pPr>
      <a:lvl5pPr marL="1632176" indent="-291460" algn="l" defTabSz="1165840" rtl="0" eaLnBrk="1" latinLnBrk="0" hangingPunct="1">
        <a:lnSpc>
          <a:spcPct val="130000"/>
        </a:lnSpc>
        <a:spcBef>
          <a:spcPts val="638"/>
        </a:spcBef>
        <a:buFont typeface="Neue Haas Grotesk Text Pro" panose="020B0504020202020204" pitchFamily="34" charset="0"/>
        <a:buChar char="-"/>
        <a:defRPr sz="1785" kern="1200">
          <a:solidFill>
            <a:schemeClr val="tx1"/>
          </a:solidFill>
          <a:latin typeface="+mn-lt"/>
          <a:ea typeface="+mn-ea"/>
          <a:cs typeface="+mn-cs"/>
        </a:defRPr>
      </a:lvl5pPr>
      <a:lvl6pPr marL="3206059" indent="-291460" algn="l" defTabSz="116584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6pPr>
      <a:lvl7pPr marL="3788979" indent="-291460" algn="l" defTabSz="116584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7pPr>
      <a:lvl8pPr marL="4371899" indent="-291460" algn="l" defTabSz="116584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8pPr>
      <a:lvl9pPr marL="4954818" indent="-291460" algn="l" defTabSz="116584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584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1pPr>
      <a:lvl2pPr marL="582920" algn="l" defTabSz="116584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2pPr>
      <a:lvl3pPr marL="1165840" algn="l" defTabSz="116584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3pPr>
      <a:lvl4pPr marL="1748759" algn="l" defTabSz="116584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4pPr>
      <a:lvl5pPr marL="2331679" algn="l" defTabSz="116584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5pPr>
      <a:lvl6pPr marL="2914599" algn="l" defTabSz="116584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6pPr>
      <a:lvl7pPr marL="3497519" algn="l" defTabSz="116584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7pPr>
      <a:lvl8pPr marL="4080439" algn="l" defTabSz="116584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8pPr>
      <a:lvl9pPr marL="4663358" algn="l" defTabSz="116584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738300"/>
            <a:ext cx="1025348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544799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een and white rectangular frame&#10;&#10;AI-generated content may be incorrect.">
            <a:extLst>
              <a:ext uri="{FF2B5EF4-FFF2-40B4-BE49-F238E27FC236}">
                <a16:creationId xmlns:a16="http://schemas.microsoft.com/office/drawing/2014/main" id="{680E2BCD-3FD1-B05C-B189-7E38852D089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rcRect r="13068"/>
          <a:stretch>
            <a:fillRect/>
          </a:stretch>
        </p:blipFill>
        <p:spPr>
          <a:xfrm>
            <a:off x="20" y="10"/>
            <a:ext cx="15544778" cy="10058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0351ED-E12E-9D8A-9BFD-84417B8DAB91}"/>
              </a:ext>
            </a:extLst>
          </p:cNvPr>
          <p:cNvSpPr txBox="1"/>
          <p:nvPr/>
        </p:nvSpPr>
        <p:spPr>
          <a:xfrm>
            <a:off x="4424502" y="226069"/>
            <a:ext cx="9785770" cy="149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70" b="1" dirty="0">
                <a:solidFill>
                  <a:schemeClr val="bg1"/>
                </a:solidFill>
                <a:latin typeface="Futura Std Book" panose="020B0502020204020303" pitchFamily="34" charset="77"/>
              </a:rPr>
              <a:t>SCHOOL OF MEDICINE POSTER PRESENTATION TITLE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Futura Std Book" panose="020B0502020204020303" pitchFamily="34" charset="77"/>
              </a:rPr>
              <a:t>Author names/affiliations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AE8B1-C09C-B301-5ADD-DD145E2AA9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" y="2115679"/>
            <a:ext cx="3012139" cy="7799286"/>
          </a:xfrm>
          <a:prstGeom prst="rect">
            <a:avLst/>
          </a:prstGeom>
          <a:solidFill>
            <a:srgbClr val="004C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4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4AD1E-8019-A298-E22E-C346D015253E}"/>
              </a:ext>
            </a:extLst>
          </p:cNvPr>
          <p:cNvSpPr txBox="1"/>
          <p:nvPr/>
        </p:nvSpPr>
        <p:spPr>
          <a:xfrm>
            <a:off x="-163945" y="2337786"/>
            <a:ext cx="334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Futura Std Medium" panose="020B0502020204020303" pitchFamily="34" charset="77"/>
              </a:rPr>
              <a:t>Introduction/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Futura Std Medium" panose="020B0502020204020303" pitchFamily="34" charset="77"/>
              </a:rPr>
              <a:t>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F98A0-AA25-A7AB-69EB-724477B15486}"/>
              </a:ext>
            </a:extLst>
          </p:cNvPr>
          <p:cNvSpPr txBox="1"/>
          <p:nvPr/>
        </p:nvSpPr>
        <p:spPr>
          <a:xfrm>
            <a:off x="126040" y="2984117"/>
            <a:ext cx="2706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at </a:t>
            </a:r>
            <a:r>
              <a:rPr lang="en-US" sz="1400" err="1">
                <a:solidFill>
                  <a:schemeClr val="bg1"/>
                </a:solidFill>
              </a:rPr>
              <a:t>asperuptatur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alitio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tes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ea</a:t>
            </a:r>
            <a:r>
              <a:rPr lang="en-US" sz="1400">
                <a:solidFill>
                  <a:schemeClr val="bg1"/>
                </a:solidFill>
              </a:rPr>
              <a:t> con non re </a:t>
            </a:r>
            <a:r>
              <a:rPr lang="en-US" sz="1400" err="1">
                <a:solidFill>
                  <a:schemeClr val="bg1"/>
                </a:solidFill>
              </a:rPr>
              <a:t>dolo</a:t>
            </a:r>
            <a:r>
              <a:rPr lang="en-US" sz="1400">
                <a:solidFill>
                  <a:schemeClr val="bg1"/>
                </a:solidFill>
              </a:rPr>
              <a:t> qui </a:t>
            </a:r>
            <a:r>
              <a:rPr lang="en-US" sz="1400" err="1">
                <a:solidFill>
                  <a:schemeClr val="bg1"/>
                </a:solidFill>
              </a:rPr>
              <a:t>te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nonetur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alibusam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conesti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busdam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corit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aceaquibus</a:t>
            </a:r>
            <a:r>
              <a:rPr lang="en-US" sz="1400">
                <a:solidFill>
                  <a:schemeClr val="bg1"/>
                </a:solidFill>
              </a:rPr>
              <a:t>, </a:t>
            </a:r>
            <a:r>
              <a:rPr lang="en-US" sz="1400" err="1">
                <a:solidFill>
                  <a:schemeClr val="bg1"/>
                </a:solidFill>
              </a:rPr>
              <a:t>offictus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diasitius</a:t>
            </a:r>
            <a:r>
              <a:rPr lang="en-US" sz="1400">
                <a:solidFill>
                  <a:schemeClr val="bg1"/>
                </a:solidFill>
              </a:rPr>
              <a:t> et </a:t>
            </a:r>
            <a:r>
              <a:rPr lang="en-US" sz="1400" err="1">
                <a:solidFill>
                  <a:schemeClr val="bg1"/>
                </a:solidFill>
              </a:rPr>
              <a:t>optaspid</a:t>
            </a:r>
            <a:r>
              <a:rPr lang="en-US" sz="1400">
                <a:solidFill>
                  <a:schemeClr val="bg1"/>
                </a:solidFill>
              </a:rPr>
              <a:t> qui </a:t>
            </a:r>
            <a:r>
              <a:rPr lang="en-US" sz="1400" err="1">
                <a:solidFill>
                  <a:schemeClr val="bg1"/>
                </a:solidFill>
              </a:rPr>
              <a:t>atem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rerios</a:t>
            </a:r>
            <a:r>
              <a:rPr lang="en-US" sz="1400">
                <a:solidFill>
                  <a:schemeClr val="bg1"/>
                </a:solidFill>
              </a:rPr>
              <a:t> in </a:t>
            </a:r>
            <a:r>
              <a:rPr lang="en-US" sz="1400" err="1">
                <a:solidFill>
                  <a:schemeClr val="bg1"/>
                </a:solidFill>
              </a:rPr>
              <a:t>cupta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ilisquatis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niminve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nimporro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etur</a:t>
            </a:r>
            <a:r>
              <a:rPr lang="en-US" sz="1400">
                <a:solidFill>
                  <a:schemeClr val="bg1"/>
                </a:solidFill>
              </a:rPr>
              <a:t>, </a:t>
            </a:r>
            <a:r>
              <a:rPr lang="en-US" sz="1400" err="1">
                <a:solidFill>
                  <a:schemeClr val="bg1"/>
                </a:solidFill>
              </a:rPr>
              <a:t>Verrumentur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aut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laute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mossequas</a:t>
            </a:r>
            <a:r>
              <a:rPr lang="en-US" sz="1400">
                <a:solidFill>
                  <a:schemeClr val="bg1"/>
                </a:solidFill>
              </a:rPr>
              <a:t> ab </a:t>
            </a:r>
            <a:r>
              <a:rPr lang="en-US" sz="1400" err="1">
                <a:solidFill>
                  <a:schemeClr val="bg1"/>
                </a:solidFill>
              </a:rPr>
              <a:t>ilici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nobitat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endignam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quas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evelessum</a:t>
            </a:r>
            <a:r>
              <a:rPr lang="en-US" sz="1400">
                <a:solidFill>
                  <a:schemeClr val="bg1"/>
                </a:solidFill>
              </a:rPr>
              <a:t>, </a:t>
            </a:r>
            <a:r>
              <a:rPr lang="en-US" sz="1400" err="1">
                <a:solidFill>
                  <a:schemeClr val="bg1"/>
                </a:solidFill>
              </a:rPr>
              <a:t>omnisciis</a:t>
            </a:r>
            <a:r>
              <a:rPr lang="en-US" sz="1400">
                <a:solidFill>
                  <a:schemeClr val="bg1"/>
                </a:solidFill>
              </a:rPr>
              <a:t> et </a:t>
            </a:r>
            <a:r>
              <a:rPr lang="en-US" sz="1400" err="1">
                <a:solidFill>
                  <a:schemeClr val="bg1"/>
                </a:solidFill>
              </a:rPr>
              <a:t>ipient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eictem</a:t>
            </a:r>
            <a:r>
              <a:rPr lang="en-US" sz="1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F5D10-3396-DE7F-AA4A-5A3267794D1D}"/>
              </a:ext>
            </a:extLst>
          </p:cNvPr>
          <p:cNvSpPr txBox="1"/>
          <p:nvPr/>
        </p:nvSpPr>
        <p:spPr>
          <a:xfrm>
            <a:off x="-163945" y="5708515"/>
            <a:ext cx="334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Futura Std Medium" panose="020B0502020204020303" pitchFamily="34" charset="77"/>
              </a:rPr>
              <a:t>Research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Futura Std Medium" panose="020B0502020204020303" pitchFamily="34" charset="77"/>
              </a:rPr>
              <a:t>Questions/Aims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350E2-BBF4-538B-FBDA-86659BB635A3}"/>
              </a:ext>
            </a:extLst>
          </p:cNvPr>
          <p:cNvSpPr txBox="1"/>
          <p:nvPr/>
        </p:nvSpPr>
        <p:spPr>
          <a:xfrm>
            <a:off x="126040" y="6354846"/>
            <a:ext cx="270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at </a:t>
            </a:r>
            <a:r>
              <a:rPr lang="en-US" sz="1400" err="1">
                <a:solidFill>
                  <a:schemeClr val="bg1"/>
                </a:solidFill>
              </a:rPr>
              <a:t>asperuptatur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alitio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tes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ea</a:t>
            </a:r>
            <a:r>
              <a:rPr lang="en-US" sz="1400">
                <a:solidFill>
                  <a:schemeClr val="bg1"/>
                </a:solidFill>
              </a:rPr>
              <a:t> con non re </a:t>
            </a:r>
            <a:r>
              <a:rPr lang="en-US" sz="1400" err="1">
                <a:solidFill>
                  <a:schemeClr val="bg1"/>
                </a:solidFill>
              </a:rPr>
              <a:t>dolo</a:t>
            </a:r>
            <a:r>
              <a:rPr lang="en-US" sz="1400">
                <a:solidFill>
                  <a:schemeClr val="bg1"/>
                </a:solidFill>
              </a:rPr>
              <a:t> qui </a:t>
            </a:r>
            <a:r>
              <a:rPr lang="en-US" sz="1400" err="1">
                <a:solidFill>
                  <a:schemeClr val="bg1"/>
                </a:solidFill>
              </a:rPr>
              <a:t>te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nonetur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alibusam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conesti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busdam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corit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aceaquibus</a:t>
            </a:r>
            <a:r>
              <a:rPr lang="en-US" sz="1400">
                <a:solidFill>
                  <a:schemeClr val="bg1"/>
                </a:solidFill>
              </a:rPr>
              <a:t>, </a:t>
            </a:r>
            <a:r>
              <a:rPr lang="en-US" sz="1400" err="1">
                <a:solidFill>
                  <a:schemeClr val="bg1"/>
                </a:solidFill>
              </a:rPr>
              <a:t>offictus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diasitius</a:t>
            </a:r>
            <a:r>
              <a:rPr lang="en-US" sz="1400">
                <a:solidFill>
                  <a:schemeClr val="bg1"/>
                </a:solidFill>
              </a:rPr>
              <a:t> et </a:t>
            </a:r>
            <a:r>
              <a:rPr lang="en-US" sz="1400" err="1">
                <a:solidFill>
                  <a:schemeClr val="bg1"/>
                </a:solidFill>
              </a:rPr>
              <a:t>optaspid</a:t>
            </a:r>
            <a:r>
              <a:rPr lang="en-US" sz="1400">
                <a:solidFill>
                  <a:schemeClr val="bg1"/>
                </a:solidFill>
              </a:rPr>
              <a:t> qui </a:t>
            </a:r>
            <a:r>
              <a:rPr lang="en-US" sz="1400" err="1">
                <a:solidFill>
                  <a:schemeClr val="bg1"/>
                </a:solidFill>
              </a:rPr>
              <a:t>atem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rerios</a:t>
            </a:r>
            <a:r>
              <a:rPr lang="en-US" sz="1400">
                <a:solidFill>
                  <a:schemeClr val="bg1"/>
                </a:solidFill>
              </a:rPr>
              <a:t> in </a:t>
            </a:r>
            <a:r>
              <a:rPr lang="en-US" sz="1400" err="1">
                <a:solidFill>
                  <a:schemeClr val="bg1"/>
                </a:solidFill>
              </a:rPr>
              <a:t>cupta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ilisquatis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niminve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4" name="Picture 13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585246CA-C4DF-D7DB-3840-A23ACE671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897652"/>
            <a:ext cx="3012140" cy="200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68CB2C-A0CE-BCAD-03FD-5602FFDE0600}"/>
              </a:ext>
            </a:extLst>
          </p:cNvPr>
          <p:cNvSpPr txBox="1"/>
          <p:nvPr/>
        </p:nvSpPr>
        <p:spPr>
          <a:xfrm>
            <a:off x="3222653" y="2398344"/>
            <a:ext cx="258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4C38"/>
                </a:solidFill>
                <a:latin typeface="Futura Std Medium" panose="020B0502020204020303" pitchFamily="34" charset="77"/>
              </a:rPr>
              <a:t>Methods -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892420-A960-D892-08BF-2F475E29E4BA}"/>
              </a:ext>
            </a:extLst>
          </p:cNvPr>
          <p:cNvSpPr txBox="1"/>
          <p:nvPr/>
        </p:nvSpPr>
        <p:spPr>
          <a:xfrm>
            <a:off x="3176086" y="2984117"/>
            <a:ext cx="32139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 </a:t>
            </a:r>
            <a:r>
              <a:rPr lang="en-US" sz="1400" dirty="0" err="1"/>
              <a:t>asperuptatur</a:t>
            </a:r>
            <a:r>
              <a:rPr lang="en-US" sz="1400" dirty="0"/>
              <a:t> </a:t>
            </a:r>
            <a:r>
              <a:rPr lang="en-US" sz="1400" dirty="0" err="1"/>
              <a:t>alitio</a:t>
            </a:r>
            <a:r>
              <a:rPr lang="en-US" sz="1400" dirty="0"/>
              <a:t> </a:t>
            </a:r>
            <a:r>
              <a:rPr lang="en-US" sz="1400" dirty="0" err="1"/>
              <a:t>tes</a:t>
            </a:r>
            <a:r>
              <a:rPr lang="en-US" sz="1400" dirty="0"/>
              <a:t> </a:t>
            </a:r>
            <a:r>
              <a:rPr lang="en-US" sz="1400" dirty="0" err="1"/>
              <a:t>ea</a:t>
            </a:r>
            <a:r>
              <a:rPr lang="en-US" sz="1400" dirty="0"/>
              <a:t> con non re </a:t>
            </a:r>
            <a:r>
              <a:rPr lang="en-US" sz="1400" dirty="0" err="1"/>
              <a:t>dolo</a:t>
            </a:r>
            <a:r>
              <a:rPr lang="en-US" sz="1400" dirty="0"/>
              <a:t> qui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nonetur</a:t>
            </a:r>
            <a:r>
              <a:rPr lang="en-US" sz="1400" dirty="0"/>
              <a:t> </a:t>
            </a:r>
            <a:r>
              <a:rPr lang="en-US" sz="1400" dirty="0" err="1"/>
              <a:t>alibusam</a:t>
            </a:r>
            <a:r>
              <a:rPr lang="en-US" sz="1400" dirty="0"/>
              <a:t> </a:t>
            </a:r>
            <a:r>
              <a:rPr lang="en-US" sz="1400" dirty="0" err="1"/>
              <a:t>conesti</a:t>
            </a:r>
            <a:r>
              <a:rPr lang="en-US" sz="1400" dirty="0"/>
              <a:t> </a:t>
            </a:r>
            <a:r>
              <a:rPr lang="en-US" sz="1400" dirty="0" err="1"/>
              <a:t>busdam</a:t>
            </a:r>
            <a:r>
              <a:rPr lang="en-US" sz="1400" dirty="0"/>
              <a:t> </a:t>
            </a:r>
            <a:r>
              <a:rPr lang="en-US" sz="1400" dirty="0" err="1"/>
              <a:t>corit</a:t>
            </a:r>
            <a:r>
              <a:rPr lang="en-US" sz="1400" dirty="0"/>
              <a:t> </a:t>
            </a:r>
            <a:r>
              <a:rPr lang="en-US" sz="1400" dirty="0" err="1"/>
              <a:t>aceaquibus</a:t>
            </a:r>
            <a:r>
              <a:rPr lang="en-US" sz="1400" dirty="0"/>
              <a:t>, </a:t>
            </a:r>
            <a:r>
              <a:rPr lang="en-US" sz="1400" dirty="0" err="1"/>
              <a:t>offictus</a:t>
            </a:r>
            <a:r>
              <a:rPr lang="en-US" sz="1400" dirty="0"/>
              <a:t> </a:t>
            </a:r>
            <a:r>
              <a:rPr lang="en-US" sz="1400" dirty="0" err="1"/>
              <a:t>diasitius</a:t>
            </a:r>
            <a:r>
              <a:rPr lang="en-US" sz="1400" dirty="0"/>
              <a:t> et </a:t>
            </a:r>
            <a:r>
              <a:rPr lang="en-US" sz="1400" dirty="0" err="1"/>
              <a:t>optaspid</a:t>
            </a:r>
            <a:r>
              <a:rPr lang="en-US" sz="1400" dirty="0"/>
              <a:t> qui </a:t>
            </a:r>
            <a:r>
              <a:rPr lang="en-US" sz="1400" dirty="0" err="1"/>
              <a:t>atem</a:t>
            </a:r>
            <a:r>
              <a:rPr lang="en-US" sz="1400" dirty="0"/>
              <a:t> </a:t>
            </a:r>
            <a:r>
              <a:rPr lang="en-US" sz="1400" dirty="0" err="1"/>
              <a:t>rerios</a:t>
            </a:r>
            <a:r>
              <a:rPr lang="en-US" sz="1400" dirty="0"/>
              <a:t> in </a:t>
            </a:r>
            <a:r>
              <a:rPr lang="en-US" sz="1400" dirty="0" err="1"/>
              <a:t>cupta</a:t>
            </a:r>
            <a:r>
              <a:rPr lang="en-US" sz="1400" dirty="0"/>
              <a:t> </a:t>
            </a:r>
            <a:r>
              <a:rPr lang="en-US" sz="1400" dirty="0" err="1"/>
              <a:t>ilisquatis</a:t>
            </a:r>
            <a:r>
              <a:rPr lang="en-US" sz="1400" dirty="0"/>
              <a:t> </a:t>
            </a:r>
            <a:r>
              <a:rPr lang="en-US" sz="1400" dirty="0" err="1"/>
              <a:t>niminve</a:t>
            </a:r>
            <a:r>
              <a:rPr lang="en-US" sz="1400" dirty="0"/>
              <a:t> </a:t>
            </a:r>
            <a:r>
              <a:rPr lang="en-US" sz="1400" dirty="0" err="1"/>
              <a:t>nimporro</a:t>
            </a:r>
            <a:r>
              <a:rPr lang="en-US" sz="1400" dirty="0"/>
              <a:t> </a:t>
            </a:r>
            <a:r>
              <a:rPr lang="en-US" sz="1400" dirty="0" err="1"/>
              <a:t>etur</a:t>
            </a:r>
            <a:r>
              <a:rPr lang="en-US" sz="1400" dirty="0"/>
              <a:t>, </a:t>
            </a:r>
            <a:r>
              <a:rPr lang="en-US" sz="1400" dirty="0" err="1"/>
              <a:t>comnis</a:t>
            </a:r>
            <a:r>
              <a:rPr lang="en-US" sz="1400" dirty="0"/>
              <a:t> es est, to </a:t>
            </a:r>
            <a:r>
              <a:rPr lang="en-US" sz="1400" dirty="0" err="1"/>
              <a:t>ipsam</a:t>
            </a:r>
            <a:r>
              <a:rPr lang="en-US" sz="1400" dirty="0"/>
              <a:t> qui </a:t>
            </a:r>
            <a:r>
              <a:rPr lang="en-US" sz="1400" dirty="0" err="1"/>
              <a:t>comnimincime</a:t>
            </a:r>
            <a:r>
              <a:rPr lang="en-US" sz="1400" dirty="0"/>
              <a:t> </a:t>
            </a:r>
            <a:r>
              <a:rPr lang="en-US" sz="1400" dirty="0" err="1"/>
              <a:t>pelis</a:t>
            </a:r>
            <a:r>
              <a:rPr lang="en-US" sz="1400" dirty="0"/>
              <a:t> </a:t>
            </a:r>
            <a:r>
              <a:rPr lang="en-US" sz="1400" dirty="0" err="1"/>
              <a:t>ullectur</a:t>
            </a:r>
            <a:r>
              <a:rPr lang="en-US" sz="1400" dirty="0"/>
              <a:t> </a:t>
            </a:r>
            <a:r>
              <a:rPr lang="en-US" sz="1400" dirty="0" err="1"/>
              <a:t>sequam</a:t>
            </a:r>
            <a:r>
              <a:rPr lang="en-US" sz="1400" dirty="0"/>
              <a:t>, </a:t>
            </a:r>
            <a:r>
              <a:rPr lang="en-US" sz="1400" dirty="0" err="1"/>
              <a:t>omnisquat</a:t>
            </a:r>
            <a:r>
              <a:rPr lang="en-US" sz="1400" dirty="0"/>
              <a:t> es </a:t>
            </a:r>
            <a:r>
              <a:rPr lang="en-US" sz="1400" dirty="0" err="1"/>
              <a:t>ea</a:t>
            </a:r>
            <a:r>
              <a:rPr lang="en-US" sz="1400" dirty="0"/>
              <a:t> dolor </a:t>
            </a:r>
            <a:r>
              <a:rPr lang="en-US" sz="1400" dirty="0" err="1"/>
              <a:t>sumquiae</a:t>
            </a:r>
            <a:r>
              <a:rPr lang="en-US" sz="1400" dirty="0"/>
              <a:t> </a:t>
            </a:r>
            <a:r>
              <a:rPr lang="en-US" sz="1400" dirty="0" err="1"/>
              <a:t>delendiatem</a:t>
            </a:r>
            <a:r>
              <a:rPr lang="en-US" sz="1400" dirty="0"/>
              <a:t>. </a:t>
            </a:r>
            <a:r>
              <a:rPr lang="en-US" sz="1400" dirty="0" err="1"/>
              <a:t>Verrumentur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laute</a:t>
            </a:r>
            <a:r>
              <a:rPr lang="en-US" sz="1400" dirty="0"/>
              <a:t> </a:t>
            </a:r>
            <a:r>
              <a:rPr lang="en-US" sz="1400" dirty="0" err="1"/>
              <a:t>mossequas</a:t>
            </a:r>
            <a:r>
              <a:rPr lang="en-US" sz="1400" dirty="0"/>
              <a:t> ab </a:t>
            </a:r>
            <a:r>
              <a:rPr lang="en-US" sz="1400" dirty="0" err="1"/>
              <a:t>ilici</a:t>
            </a:r>
            <a:r>
              <a:rPr lang="en-US" sz="1400" dirty="0"/>
              <a:t> </a:t>
            </a:r>
            <a:r>
              <a:rPr lang="en-US" sz="1400" dirty="0" err="1"/>
              <a:t>nobitat</a:t>
            </a:r>
            <a:r>
              <a:rPr lang="en-US" sz="1400" dirty="0"/>
              <a:t> </a:t>
            </a:r>
            <a:r>
              <a:rPr lang="en-US" sz="1400" dirty="0" err="1"/>
              <a:t>endignam</a:t>
            </a:r>
            <a:r>
              <a:rPr lang="en-US" sz="1400" dirty="0"/>
              <a:t> </a:t>
            </a:r>
            <a:r>
              <a:rPr lang="en-US" sz="1400" dirty="0" err="1"/>
              <a:t>quas</a:t>
            </a:r>
            <a:r>
              <a:rPr lang="en-US" sz="1400" dirty="0"/>
              <a:t> </a:t>
            </a:r>
            <a:r>
              <a:rPr lang="en-US" sz="1400" dirty="0" err="1"/>
              <a:t>evelessum</a:t>
            </a:r>
            <a:r>
              <a:rPr lang="en-US" sz="1400" dirty="0"/>
              <a:t>, </a:t>
            </a:r>
            <a:r>
              <a:rPr lang="en-US" sz="1400" dirty="0" err="1"/>
              <a:t>omnisciis</a:t>
            </a:r>
            <a:r>
              <a:rPr lang="en-US" sz="1400" dirty="0"/>
              <a:t> et </a:t>
            </a:r>
            <a:r>
              <a:rPr lang="en-US" sz="1400" dirty="0" err="1"/>
              <a:t>ipient</a:t>
            </a:r>
            <a:r>
              <a:rPr lang="en-US" sz="1400" dirty="0"/>
              <a:t> </a:t>
            </a:r>
            <a:r>
              <a:rPr lang="en-US" sz="1400" dirty="0" err="1"/>
              <a:t>eictem</a:t>
            </a:r>
            <a:r>
              <a:rPr lang="en-US" sz="1400" dirty="0"/>
              <a:t> </a:t>
            </a:r>
            <a:r>
              <a:rPr lang="en-US" sz="1400" dirty="0" err="1"/>
              <a:t>doluptiis</a:t>
            </a:r>
            <a:r>
              <a:rPr lang="en-US" sz="1400" dirty="0"/>
              <a:t> </a:t>
            </a:r>
            <a:r>
              <a:rPr lang="en-US" sz="1400" dirty="0" err="1"/>
              <a:t>sequiat</a:t>
            </a:r>
            <a:r>
              <a:rPr lang="en-US" sz="1400" dirty="0"/>
              <a:t> </a:t>
            </a:r>
            <a:r>
              <a:rPr lang="en-US" sz="1400" dirty="0" err="1"/>
              <a:t>que</a:t>
            </a:r>
            <a:r>
              <a:rPr lang="en-US" sz="1400" dirty="0"/>
              <a:t> </a:t>
            </a:r>
            <a:r>
              <a:rPr lang="en-US" sz="1400" dirty="0" err="1"/>
              <a:t>voluptas</a:t>
            </a:r>
            <a:r>
              <a:rPr lang="en-US" sz="1400" dirty="0"/>
              <a:t> </a:t>
            </a:r>
            <a:r>
              <a:rPr lang="en-US" sz="1400" dirty="0" err="1"/>
              <a:t>voluptur</a:t>
            </a:r>
            <a:r>
              <a:rPr lang="en-US" sz="1400" dirty="0"/>
              <a:t> </a:t>
            </a:r>
            <a:r>
              <a:rPr lang="en-US" sz="1400" dirty="0" err="1"/>
              <a:t>molupta</a:t>
            </a:r>
            <a:r>
              <a:rPr lang="en-US" sz="1400" dirty="0"/>
              <a:t> </a:t>
            </a:r>
            <a:r>
              <a:rPr lang="en-US" sz="1400" dirty="0" err="1"/>
              <a:t>quaero</a:t>
            </a:r>
            <a:r>
              <a:rPr lang="en-US" sz="1400" dirty="0"/>
              <a:t> </a:t>
            </a:r>
            <a:r>
              <a:rPr lang="en-US" sz="1400" dirty="0" err="1"/>
              <a:t>cumquam</a:t>
            </a:r>
            <a:r>
              <a:rPr lang="en-US" sz="1400" dirty="0"/>
              <a:t> </a:t>
            </a:r>
            <a:r>
              <a:rPr lang="en-US" sz="1400" dirty="0" err="1"/>
              <a:t>escid</a:t>
            </a:r>
            <a:r>
              <a:rPr lang="en-US" sz="1400" dirty="0"/>
              <a:t> </a:t>
            </a:r>
            <a:r>
              <a:rPr lang="en-US" sz="1400" dirty="0" err="1"/>
              <a:t>quodit</a:t>
            </a:r>
            <a:r>
              <a:rPr lang="en-US" sz="1400" dirty="0"/>
              <a:t> </a:t>
            </a:r>
            <a:r>
              <a:rPr lang="en-US" sz="1400" dirty="0" err="1"/>
              <a:t>optatur</a:t>
            </a:r>
            <a:r>
              <a:rPr lang="en-US" sz="1400" dirty="0"/>
              <a:t>,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omnient</a:t>
            </a:r>
            <a:r>
              <a:rPr lang="en-US" sz="14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61FD22-C728-01E0-9392-2BF8271206D9}"/>
              </a:ext>
            </a:extLst>
          </p:cNvPr>
          <p:cNvSpPr txBox="1"/>
          <p:nvPr/>
        </p:nvSpPr>
        <p:spPr>
          <a:xfrm>
            <a:off x="3265733" y="6762876"/>
            <a:ext cx="291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4C38"/>
                </a:solidFill>
                <a:latin typeface="Futura Std Medium" panose="020B0502020204020303" pitchFamily="34" charset="77"/>
              </a:rPr>
              <a:t>Methods - Analysis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6A466D-94FB-C5DC-86DF-AF9D4C0BF173}"/>
              </a:ext>
            </a:extLst>
          </p:cNvPr>
          <p:cNvSpPr txBox="1"/>
          <p:nvPr/>
        </p:nvSpPr>
        <p:spPr>
          <a:xfrm>
            <a:off x="3222653" y="7316879"/>
            <a:ext cx="32139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 </a:t>
            </a:r>
            <a:r>
              <a:rPr lang="en-US" sz="1400" dirty="0" err="1"/>
              <a:t>asperuptatur</a:t>
            </a:r>
            <a:r>
              <a:rPr lang="en-US" sz="1400" dirty="0"/>
              <a:t> </a:t>
            </a:r>
            <a:r>
              <a:rPr lang="en-US" sz="1400" dirty="0" err="1"/>
              <a:t>alitio</a:t>
            </a:r>
            <a:r>
              <a:rPr lang="en-US" sz="1400" dirty="0"/>
              <a:t> </a:t>
            </a:r>
            <a:r>
              <a:rPr lang="en-US" sz="1400" dirty="0" err="1"/>
              <a:t>tes</a:t>
            </a:r>
            <a:r>
              <a:rPr lang="en-US" sz="1400" dirty="0"/>
              <a:t> </a:t>
            </a:r>
            <a:r>
              <a:rPr lang="en-US" sz="1400" dirty="0" err="1"/>
              <a:t>ea</a:t>
            </a:r>
            <a:r>
              <a:rPr lang="en-US" sz="1400" dirty="0"/>
              <a:t> con non re </a:t>
            </a:r>
            <a:r>
              <a:rPr lang="en-US" sz="1400" dirty="0" err="1"/>
              <a:t>dolo</a:t>
            </a:r>
            <a:r>
              <a:rPr lang="en-US" sz="1400" dirty="0"/>
              <a:t> qui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nonetur</a:t>
            </a:r>
            <a:r>
              <a:rPr lang="en-US" sz="1400" dirty="0"/>
              <a:t> </a:t>
            </a:r>
            <a:r>
              <a:rPr lang="en-US" sz="1400" dirty="0" err="1"/>
              <a:t>alibusam</a:t>
            </a:r>
            <a:r>
              <a:rPr lang="en-US" sz="1400" dirty="0"/>
              <a:t> </a:t>
            </a:r>
            <a:r>
              <a:rPr lang="en-US" sz="1400" dirty="0" err="1"/>
              <a:t>conesti</a:t>
            </a:r>
            <a:r>
              <a:rPr lang="en-US" sz="1400" dirty="0"/>
              <a:t> </a:t>
            </a:r>
            <a:r>
              <a:rPr lang="en-US" sz="1400" dirty="0" err="1"/>
              <a:t>busdam</a:t>
            </a:r>
            <a:r>
              <a:rPr lang="en-US" sz="1400" dirty="0"/>
              <a:t> </a:t>
            </a:r>
            <a:r>
              <a:rPr lang="en-US" sz="1400" dirty="0" err="1"/>
              <a:t>corit</a:t>
            </a:r>
            <a:r>
              <a:rPr lang="en-US" sz="1400" dirty="0"/>
              <a:t> </a:t>
            </a:r>
            <a:r>
              <a:rPr lang="en-US" sz="1400" dirty="0" err="1"/>
              <a:t>aceaquibus</a:t>
            </a:r>
            <a:r>
              <a:rPr lang="en-US" sz="1400" dirty="0"/>
              <a:t>, </a:t>
            </a:r>
            <a:r>
              <a:rPr lang="en-US" sz="1400" dirty="0" err="1"/>
              <a:t>offictus</a:t>
            </a:r>
            <a:r>
              <a:rPr lang="en-US" sz="1400" dirty="0"/>
              <a:t> </a:t>
            </a:r>
            <a:r>
              <a:rPr lang="en-US" sz="1400" dirty="0" err="1"/>
              <a:t>diasitius</a:t>
            </a:r>
            <a:r>
              <a:rPr lang="en-US" sz="1400" dirty="0"/>
              <a:t> et </a:t>
            </a:r>
            <a:r>
              <a:rPr lang="en-US" sz="1400" dirty="0" err="1"/>
              <a:t>optaspid</a:t>
            </a:r>
            <a:r>
              <a:rPr lang="en-US" sz="1400" dirty="0"/>
              <a:t> qui </a:t>
            </a:r>
            <a:r>
              <a:rPr lang="en-US" sz="1400" dirty="0" err="1"/>
              <a:t>atem</a:t>
            </a:r>
            <a:r>
              <a:rPr lang="en-US" sz="1400" dirty="0"/>
              <a:t> </a:t>
            </a:r>
            <a:r>
              <a:rPr lang="en-US" sz="1400" dirty="0" err="1"/>
              <a:t>rerios</a:t>
            </a:r>
            <a:r>
              <a:rPr lang="en-US" sz="1400" dirty="0"/>
              <a:t> in </a:t>
            </a:r>
            <a:r>
              <a:rPr lang="en-US" sz="1400" dirty="0" err="1"/>
              <a:t>cupta</a:t>
            </a:r>
            <a:r>
              <a:rPr lang="en-US" sz="1400" dirty="0"/>
              <a:t> </a:t>
            </a:r>
            <a:r>
              <a:rPr lang="en-US" sz="1400" dirty="0" err="1"/>
              <a:t>ilisquatis</a:t>
            </a:r>
            <a:r>
              <a:rPr lang="en-US" sz="1400" dirty="0"/>
              <a:t> </a:t>
            </a:r>
            <a:r>
              <a:rPr lang="en-US" sz="1400" dirty="0" err="1"/>
              <a:t>niminve</a:t>
            </a:r>
            <a:r>
              <a:rPr lang="en-US" sz="1400" dirty="0"/>
              <a:t> </a:t>
            </a:r>
            <a:r>
              <a:rPr lang="en-US" sz="1400" dirty="0" err="1"/>
              <a:t>nimporro</a:t>
            </a:r>
            <a:r>
              <a:rPr lang="en-US" sz="1400" dirty="0"/>
              <a:t> </a:t>
            </a:r>
            <a:r>
              <a:rPr lang="en-US" sz="1400" dirty="0" err="1"/>
              <a:t>etur</a:t>
            </a:r>
            <a:r>
              <a:rPr lang="en-US" sz="1400" dirty="0"/>
              <a:t>, </a:t>
            </a:r>
            <a:r>
              <a:rPr lang="en-US" sz="1400" dirty="0" err="1"/>
              <a:t>comnis</a:t>
            </a:r>
            <a:r>
              <a:rPr lang="en-US" sz="1400" dirty="0"/>
              <a:t> es est, to </a:t>
            </a:r>
            <a:r>
              <a:rPr lang="en-US" sz="1400" dirty="0" err="1"/>
              <a:t>ipsam</a:t>
            </a:r>
            <a:r>
              <a:rPr lang="en-US" sz="1400" dirty="0"/>
              <a:t> qui </a:t>
            </a:r>
            <a:r>
              <a:rPr lang="en-US" sz="1400" dirty="0" err="1"/>
              <a:t>comnimincime</a:t>
            </a:r>
            <a:r>
              <a:rPr lang="en-US" sz="1400" dirty="0"/>
              <a:t> </a:t>
            </a:r>
            <a:r>
              <a:rPr lang="en-US" sz="1400" dirty="0" err="1"/>
              <a:t>pelis</a:t>
            </a:r>
            <a:r>
              <a:rPr lang="en-US" sz="1400" dirty="0"/>
              <a:t> </a:t>
            </a:r>
            <a:r>
              <a:rPr lang="en-US" sz="1400" dirty="0" err="1"/>
              <a:t>ullectur</a:t>
            </a:r>
            <a:r>
              <a:rPr lang="en-US" sz="1400" dirty="0"/>
              <a:t> </a:t>
            </a:r>
            <a:r>
              <a:rPr lang="en-US" sz="1400" dirty="0" err="1"/>
              <a:t>sequam</a:t>
            </a:r>
            <a:r>
              <a:rPr lang="en-US" sz="1400" dirty="0"/>
              <a:t>, </a:t>
            </a:r>
            <a:r>
              <a:rPr lang="en-US" sz="1400" dirty="0" err="1"/>
              <a:t>omnisquat</a:t>
            </a:r>
            <a:r>
              <a:rPr lang="en-US" sz="1400" dirty="0"/>
              <a:t> es </a:t>
            </a:r>
            <a:r>
              <a:rPr lang="en-US" sz="1400" dirty="0" err="1"/>
              <a:t>ea</a:t>
            </a:r>
            <a:r>
              <a:rPr lang="en-US" sz="1400" dirty="0"/>
              <a:t> dolor </a:t>
            </a:r>
            <a:r>
              <a:rPr lang="en-US" sz="1400" dirty="0" err="1"/>
              <a:t>sumquiae</a:t>
            </a:r>
            <a:r>
              <a:rPr lang="en-US" sz="1400" dirty="0"/>
              <a:t> </a:t>
            </a:r>
            <a:r>
              <a:rPr lang="en-US" sz="1400" dirty="0" err="1"/>
              <a:t>delendiatem</a:t>
            </a:r>
            <a:r>
              <a:rPr lang="en-US" sz="1400" dirty="0"/>
              <a:t>. </a:t>
            </a:r>
          </a:p>
        </p:txBody>
      </p:sp>
      <p:pic>
        <p:nvPicPr>
          <p:cNvPr id="19" name="Picture 18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78FEDC59-7102-47FD-BB81-1DA119D308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730"/>
          <a:stretch>
            <a:fillRect/>
          </a:stretch>
        </p:blipFill>
        <p:spPr>
          <a:xfrm>
            <a:off x="6715972" y="6045144"/>
            <a:ext cx="3012139" cy="18470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AE159D-EB92-119A-68D6-B2614E56053E}"/>
              </a:ext>
            </a:extLst>
          </p:cNvPr>
          <p:cNvSpPr txBox="1"/>
          <p:nvPr/>
        </p:nvSpPr>
        <p:spPr>
          <a:xfrm>
            <a:off x="6667050" y="2743405"/>
            <a:ext cx="30610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4C38"/>
                </a:solidFill>
                <a:latin typeface="Futura Std Medium" panose="020B0502020204020303" pitchFamily="34" charset="77"/>
              </a:rPr>
              <a:t>Concise summary statement of findings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92A973-E9C1-9F21-050F-52A2029FBCE6}"/>
              </a:ext>
            </a:extLst>
          </p:cNvPr>
          <p:cNvSpPr txBox="1"/>
          <p:nvPr/>
        </p:nvSpPr>
        <p:spPr>
          <a:xfrm>
            <a:off x="6733645" y="8342220"/>
            <a:ext cx="246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4C38"/>
                </a:solidFill>
                <a:latin typeface="Futura Std Medium" panose="020B0502020204020303" pitchFamily="34" charset="77"/>
              </a:rPr>
              <a:t>Results 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C7116C-5B52-33FC-01A5-E3449B9C0CDB}"/>
              </a:ext>
            </a:extLst>
          </p:cNvPr>
          <p:cNvSpPr txBox="1"/>
          <p:nvPr/>
        </p:nvSpPr>
        <p:spPr>
          <a:xfrm>
            <a:off x="6715972" y="8914065"/>
            <a:ext cx="2986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 </a:t>
            </a:r>
            <a:r>
              <a:rPr lang="en-US" sz="1400" dirty="0" err="1"/>
              <a:t>asperuptatur</a:t>
            </a:r>
            <a:r>
              <a:rPr lang="en-US" sz="1400" dirty="0"/>
              <a:t> </a:t>
            </a:r>
            <a:r>
              <a:rPr lang="en-US" sz="1400" dirty="0" err="1"/>
              <a:t>alitio</a:t>
            </a:r>
            <a:r>
              <a:rPr lang="en-US" sz="1400" dirty="0"/>
              <a:t> </a:t>
            </a:r>
            <a:r>
              <a:rPr lang="en-US" sz="1400" dirty="0" err="1"/>
              <a:t>tes</a:t>
            </a:r>
            <a:r>
              <a:rPr lang="en-US" sz="1400" dirty="0"/>
              <a:t> </a:t>
            </a:r>
            <a:r>
              <a:rPr lang="en-US" sz="1400" dirty="0" err="1"/>
              <a:t>ea</a:t>
            </a:r>
            <a:r>
              <a:rPr lang="en-US" sz="1400" dirty="0"/>
              <a:t> con non re </a:t>
            </a:r>
            <a:r>
              <a:rPr lang="en-US" sz="1400" dirty="0" err="1"/>
              <a:t>dolo</a:t>
            </a:r>
            <a:r>
              <a:rPr lang="en-US" sz="1400" dirty="0"/>
              <a:t> qui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nonetur</a:t>
            </a:r>
            <a:r>
              <a:rPr lang="en-US" sz="1400" dirty="0"/>
              <a:t> </a:t>
            </a:r>
            <a:r>
              <a:rPr lang="en-US" sz="1400" dirty="0" err="1"/>
              <a:t>alibusam</a:t>
            </a:r>
            <a:r>
              <a:rPr lang="en-US" sz="1400" dirty="0"/>
              <a:t> </a:t>
            </a:r>
            <a:r>
              <a:rPr lang="en-US" sz="1400" dirty="0" err="1"/>
              <a:t>conesti</a:t>
            </a:r>
            <a:r>
              <a:rPr lang="en-US" sz="1400" dirty="0"/>
              <a:t> </a:t>
            </a:r>
            <a:r>
              <a:rPr lang="en-US" sz="1400" dirty="0" err="1"/>
              <a:t>busdam</a:t>
            </a:r>
            <a:r>
              <a:rPr lang="en-US" sz="1400" dirty="0"/>
              <a:t> </a:t>
            </a:r>
            <a:r>
              <a:rPr lang="en-US" sz="1400" dirty="0" err="1"/>
              <a:t>corit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DFFB17-93AA-DF62-6674-4E7A8FDAB886}"/>
              </a:ext>
            </a:extLst>
          </p:cNvPr>
          <p:cNvSpPr txBox="1"/>
          <p:nvPr/>
        </p:nvSpPr>
        <p:spPr>
          <a:xfrm>
            <a:off x="10053422" y="2350454"/>
            <a:ext cx="250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4C38"/>
                </a:solidFill>
                <a:latin typeface="Futura Std Medium" panose="020B0502020204020303" pitchFamily="34" charset="77"/>
              </a:rPr>
              <a:t>Results II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83C960-8064-0C7C-4329-A76EDC45C45D}"/>
              </a:ext>
            </a:extLst>
          </p:cNvPr>
          <p:cNvSpPr txBox="1"/>
          <p:nvPr/>
        </p:nvSpPr>
        <p:spPr>
          <a:xfrm>
            <a:off x="9999391" y="2982208"/>
            <a:ext cx="30121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at </a:t>
            </a:r>
            <a:r>
              <a:rPr lang="en-US" sz="1400" err="1"/>
              <a:t>asperuptatur</a:t>
            </a:r>
            <a:r>
              <a:rPr lang="en-US" sz="1400"/>
              <a:t> </a:t>
            </a:r>
            <a:r>
              <a:rPr lang="en-US" sz="1400" err="1"/>
              <a:t>alitio</a:t>
            </a:r>
            <a:r>
              <a:rPr lang="en-US" sz="1400"/>
              <a:t> </a:t>
            </a:r>
            <a:r>
              <a:rPr lang="en-US" sz="1400" err="1"/>
              <a:t>tes</a:t>
            </a:r>
            <a:r>
              <a:rPr lang="en-US" sz="1400"/>
              <a:t> </a:t>
            </a:r>
            <a:r>
              <a:rPr lang="en-US" sz="1400" err="1"/>
              <a:t>ea</a:t>
            </a:r>
            <a:r>
              <a:rPr lang="en-US" sz="1400"/>
              <a:t> con non re </a:t>
            </a:r>
            <a:r>
              <a:rPr lang="en-US" sz="1400" err="1"/>
              <a:t>dolo</a:t>
            </a:r>
            <a:r>
              <a:rPr lang="en-US" sz="1400"/>
              <a:t> qui </a:t>
            </a:r>
            <a:r>
              <a:rPr lang="en-US" sz="1400" err="1"/>
              <a:t>te</a:t>
            </a:r>
            <a:r>
              <a:rPr lang="en-US" sz="1400"/>
              <a:t> </a:t>
            </a:r>
            <a:r>
              <a:rPr lang="en-US" sz="1400" err="1"/>
              <a:t>nonetur</a:t>
            </a:r>
            <a:r>
              <a:rPr lang="en-US" sz="1400"/>
              <a:t> </a:t>
            </a:r>
            <a:r>
              <a:rPr lang="en-US" sz="1400" err="1"/>
              <a:t>alibusam</a:t>
            </a:r>
            <a:r>
              <a:rPr lang="en-US" sz="1400"/>
              <a:t> </a:t>
            </a:r>
            <a:r>
              <a:rPr lang="en-US" sz="1400" err="1"/>
              <a:t>conesti</a:t>
            </a:r>
            <a:r>
              <a:rPr lang="en-US" sz="1400"/>
              <a:t> </a:t>
            </a:r>
            <a:r>
              <a:rPr lang="en-US" sz="1400" err="1"/>
              <a:t>busdam</a:t>
            </a:r>
            <a:r>
              <a:rPr lang="en-US" sz="1400"/>
              <a:t> </a:t>
            </a:r>
            <a:r>
              <a:rPr lang="en-US" sz="1400" err="1"/>
              <a:t>corit</a:t>
            </a:r>
            <a:r>
              <a:rPr lang="en-US" sz="1400"/>
              <a:t> </a:t>
            </a:r>
            <a:r>
              <a:rPr lang="en-US" sz="1400" err="1"/>
              <a:t>aceaquibus</a:t>
            </a:r>
            <a:r>
              <a:rPr lang="en-US" sz="1400"/>
              <a:t>, </a:t>
            </a:r>
            <a:r>
              <a:rPr lang="en-US" sz="1400" err="1"/>
              <a:t>offictus</a:t>
            </a:r>
            <a:r>
              <a:rPr lang="en-US" sz="1400"/>
              <a:t> </a:t>
            </a:r>
            <a:r>
              <a:rPr lang="en-US" sz="1400" err="1"/>
              <a:t>diasitius</a:t>
            </a:r>
            <a:r>
              <a:rPr lang="en-US" sz="1400"/>
              <a:t> et </a:t>
            </a:r>
            <a:r>
              <a:rPr lang="en-US" sz="1400" err="1"/>
              <a:t>optaspid</a:t>
            </a:r>
            <a:r>
              <a:rPr lang="en-US" sz="1400"/>
              <a:t> qui </a:t>
            </a:r>
            <a:r>
              <a:rPr lang="en-US" sz="1400" err="1"/>
              <a:t>atem</a:t>
            </a:r>
            <a:r>
              <a:rPr lang="en-US" sz="1400"/>
              <a:t> </a:t>
            </a:r>
            <a:r>
              <a:rPr lang="en-US" sz="1400" err="1"/>
              <a:t>rerios</a:t>
            </a:r>
            <a:r>
              <a:rPr lang="en-US" sz="1400"/>
              <a:t> in </a:t>
            </a:r>
            <a:r>
              <a:rPr lang="en-US" sz="1400" err="1"/>
              <a:t>cupta</a:t>
            </a:r>
            <a:r>
              <a:rPr lang="en-US" sz="1400"/>
              <a:t> </a:t>
            </a:r>
            <a:r>
              <a:rPr lang="en-US" sz="1400" err="1"/>
              <a:t>ilisquatis</a:t>
            </a:r>
            <a:r>
              <a:rPr lang="en-US" sz="1400"/>
              <a:t> </a:t>
            </a:r>
            <a:r>
              <a:rPr lang="en-US" sz="1400" err="1"/>
              <a:t>niminve</a:t>
            </a:r>
            <a:r>
              <a:rPr lang="en-US" sz="1400"/>
              <a:t> </a:t>
            </a:r>
            <a:r>
              <a:rPr lang="en-US" sz="1400" err="1"/>
              <a:t>nimporro</a:t>
            </a:r>
            <a:r>
              <a:rPr lang="en-US" sz="1400"/>
              <a:t> </a:t>
            </a:r>
            <a:r>
              <a:rPr lang="en-US" sz="1400" err="1"/>
              <a:t>etur</a:t>
            </a:r>
            <a:r>
              <a:rPr lang="en-US" sz="1400"/>
              <a:t>, </a:t>
            </a:r>
            <a:r>
              <a:rPr lang="en-US" sz="1400" err="1"/>
              <a:t>comnis</a:t>
            </a:r>
            <a:r>
              <a:rPr lang="en-US" sz="1400"/>
              <a:t> es est, to </a:t>
            </a:r>
            <a:r>
              <a:rPr lang="en-US" sz="1400" err="1"/>
              <a:t>ipsam</a:t>
            </a:r>
            <a:r>
              <a:rPr lang="en-US" sz="1400"/>
              <a:t> qui </a:t>
            </a:r>
            <a:r>
              <a:rPr lang="en-US" sz="1400" err="1"/>
              <a:t>comnimincime</a:t>
            </a:r>
            <a:r>
              <a:rPr lang="en-US" sz="1400"/>
              <a:t> </a:t>
            </a:r>
            <a:r>
              <a:rPr lang="en-US" sz="1400" err="1"/>
              <a:t>pelis</a:t>
            </a:r>
            <a:r>
              <a:rPr lang="en-US" sz="1400"/>
              <a:t> </a:t>
            </a:r>
            <a:r>
              <a:rPr lang="en-US" sz="1400" err="1"/>
              <a:t>ullectur</a:t>
            </a:r>
            <a:r>
              <a:rPr lang="en-US" sz="1400"/>
              <a:t> </a:t>
            </a:r>
            <a:r>
              <a:rPr lang="en-US" sz="1400" err="1"/>
              <a:t>sequam</a:t>
            </a:r>
            <a:r>
              <a:rPr lang="en-US" sz="1400"/>
              <a:t>, </a:t>
            </a:r>
            <a:r>
              <a:rPr lang="en-US" sz="1400" err="1"/>
              <a:t>omnisquat</a:t>
            </a:r>
            <a:r>
              <a:rPr lang="en-US" sz="1400"/>
              <a:t> es </a:t>
            </a:r>
            <a:r>
              <a:rPr lang="en-US" sz="1400" err="1"/>
              <a:t>ea</a:t>
            </a:r>
            <a:r>
              <a:rPr lang="en-US" sz="1400"/>
              <a:t> dolor </a:t>
            </a:r>
            <a:r>
              <a:rPr lang="en-US" sz="1400" err="1"/>
              <a:t>sumquiae</a:t>
            </a:r>
            <a:r>
              <a:rPr lang="en-US" sz="1400"/>
              <a:t> </a:t>
            </a:r>
            <a:r>
              <a:rPr lang="en-US" sz="1400" err="1"/>
              <a:t>delendiatem</a:t>
            </a:r>
            <a:r>
              <a:rPr lang="en-US" sz="1400"/>
              <a:t>. </a:t>
            </a:r>
            <a:r>
              <a:rPr lang="en-US" sz="1400" err="1"/>
              <a:t>Verrumentur</a:t>
            </a:r>
            <a:r>
              <a:rPr lang="en-US" sz="1400"/>
              <a:t> </a:t>
            </a:r>
            <a:r>
              <a:rPr lang="en-US" sz="1400" err="1"/>
              <a:t>aut</a:t>
            </a:r>
            <a:r>
              <a:rPr lang="en-US" sz="1400"/>
              <a:t> </a:t>
            </a:r>
            <a:r>
              <a:rPr lang="en-US" sz="1400" err="1"/>
              <a:t>laute</a:t>
            </a:r>
            <a:r>
              <a:rPr lang="en-US" sz="1400"/>
              <a:t> </a:t>
            </a:r>
            <a:r>
              <a:rPr lang="en-US" sz="1400" err="1"/>
              <a:t>mossequas</a:t>
            </a:r>
            <a:r>
              <a:rPr lang="en-US" sz="1400"/>
              <a:t> ab </a:t>
            </a:r>
            <a:r>
              <a:rPr lang="en-US" sz="1400" err="1"/>
              <a:t>ilici</a:t>
            </a:r>
            <a:r>
              <a:rPr lang="en-US" sz="1400"/>
              <a:t> </a:t>
            </a:r>
            <a:r>
              <a:rPr lang="en-US" sz="1400" err="1"/>
              <a:t>nobitat</a:t>
            </a:r>
            <a:r>
              <a:rPr lang="en-US" sz="1400"/>
              <a:t> </a:t>
            </a:r>
            <a:r>
              <a:rPr lang="en-US" sz="1400" err="1"/>
              <a:t>endignam</a:t>
            </a:r>
            <a:r>
              <a:rPr lang="en-US" sz="1400"/>
              <a:t> </a:t>
            </a:r>
            <a:r>
              <a:rPr lang="en-US" sz="1400" err="1"/>
              <a:t>quas</a:t>
            </a:r>
            <a:r>
              <a:rPr lang="en-US" sz="1400"/>
              <a:t> </a:t>
            </a:r>
            <a:r>
              <a:rPr lang="en-US" sz="1400" err="1"/>
              <a:t>evelessum</a:t>
            </a:r>
            <a:r>
              <a:rPr lang="en-US" sz="1400"/>
              <a:t>, </a:t>
            </a:r>
            <a:r>
              <a:rPr lang="en-US" sz="1400" err="1"/>
              <a:t>omnisciis</a:t>
            </a:r>
            <a:r>
              <a:rPr lang="en-US" sz="1400"/>
              <a:t> et </a:t>
            </a:r>
            <a:r>
              <a:rPr lang="en-US" sz="1400" err="1"/>
              <a:t>ipient</a:t>
            </a:r>
            <a:r>
              <a:rPr lang="en-US" sz="1400"/>
              <a:t> </a:t>
            </a:r>
            <a:r>
              <a:rPr lang="en-US" sz="1400" err="1"/>
              <a:t>eictem</a:t>
            </a:r>
            <a:r>
              <a:rPr lang="en-US" sz="1400"/>
              <a:t> </a:t>
            </a:r>
            <a:r>
              <a:rPr lang="en-US" sz="1400" err="1"/>
              <a:t>doluptiis</a:t>
            </a:r>
            <a:r>
              <a:rPr lang="en-US" sz="1400"/>
              <a:t> </a:t>
            </a:r>
            <a:r>
              <a:rPr lang="en-US" sz="1400" err="1"/>
              <a:t>sequiat</a:t>
            </a:r>
            <a:r>
              <a:rPr lang="en-US" sz="1400"/>
              <a:t> </a:t>
            </a:r>
            <a:r>
              <a:rPr lang="en-US" sz="1400" err="1"/>
              <a:t>que</a:t>
            </a:r>
            <a:r>
              <a:rPr lang="en-US" sz="1400"/>
              <a:t> </a:t>
            </a:r>
            <a:r>
              <a:rPr lang="en-US" sz="1400" err="1"/>
              <a:t>quodit</a:t>
            </a:r>
            <a:r>
              <a:rPr lang="en-US" sz="1400"/>
              <a:t> </a:t>
            </a:r>
            <a:r>
              <a:rPr lang="en-US" sz="1400" err="1"/>
              <a:t>optatur</a:t>
            </a:r>
            <a:r>
              <a:rPr lang="en-US" sz="1400"/>
              <a:t>, </a:t>
            </a:r>
            <a:r>
              <a:rPr lang="en-US" sz="1400" err="1"/>
              <a:t>ut</a:t>
            </a:r>
            <a:r>
              <a:rPr lang="en-US" sz="1400"/>
              <a:t> </a:t>
            </a:r>
            <a:r>
              <a:rPr lang="en-US" sz="1400" err="1"/>
              <a:t>omnient</a:t>
            </a:r>
            <a:r>
              <a:rPr lang="en-US" sz="1400"/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DBAA27-2CB8-1B61-BC32-37B8F165A190}"/>
              </a:ext>
            </a:extLst>
          </p:cNvPr>
          <p:cNvSpPr/>
          <p:nvPr/>
        </p:nvSpPr>
        <p:spPr>
          <a:xfrm>
            <a:off x="13126911" y="2115679"/>
            <a:ext cx="2417890" cy="7787338"/>
          </a:xfrm>
          <a:prstGeom prst="rect">
            <a:avLst/>
          </a:prstGeom>
          <a:solidFill>
            <a:srgbClr val="004C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4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440B8D-6487-178D-858A-91C942424C31}"/>
              </a:ext>
            </a:extLst>
          </p:cNvPr>
          <p:cNvSpPr txBox="1"/>
          <p:nvPr/>
        </p:nvSpPr>
        <p:spPr>
          <a:xfrm>
            <a:off x="10068190" y="6523547"/>
            <a:ext cx="250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4C38"/>
                </a:solidFill>
                <a:latin typeface="Futura Std Medium" panose="020B0502020204020303" pitchFamily="34" charset="77"/>
              </a:rPr>
              <a:t>Results III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27660E-BBC1-427A-BFB1-F166561D4C88}"/>
              </a:ext>
            </a:extLst>
          </p:cNvPr>
          <p:cNvSpPr txBox="1"/>
          <p:nvPr/>
        </p:nvSpPr>
        <p:spPr>
          <a:xfrm>
            <a:off x="9999391" y="7088043"/>
            <a:ext cx="3012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at </a:t>
            </a:r>
            <a:r>
              <a:rPr lang="en-US" sz="1400" err="1"/>
              <a:t>asperuptatur</a:t>
            </a:r>
            <a:r>
              <a:rPr lang="en-US" sz="1400"/>
              <a:t> </a:t>
            </a:r>
            <a:r>
              <a:rPr lang="en-US" sz="1400" err="1"/>
              <a:t>alitio</a:t>
            </a:r>
            <a:r>
              <a:rPr lang="en-US" sz="1400"/>
              <a:t> </a:t>
            </a:r>
            <a:r>
              <a:rPr lang="en-US" sz="1400" err="1"/>
              <a:t>tes</a:t>
            </a:r>
            <a:r>
              <a:rPr lang="en-US" sz="1400"/>
              <a:t> </a:t>
            </a:r>
            <a:r>
              <a:rPr lang="en-US" sz="1400" err="1"/>
              <a:t>ea</a:t>
            </a:r>
            <a:r>
              <a:rPr lang="en-US" sz="1400"/>
              <a:t> con non re </a:t>
            </a:r>
            <a:r>
              <a:rPr lang="en-US" sz="1400" err="1"/>
              <a:t>dolo</a:t>
            </a:r>
            <a:r>
              <a:rPr lang="en-US" sz="1400"/>
              <a:t> qui </a:t>
            </a:r>
            <a:r>
              <a:rPr lang="en-US" sz="1400" err="1"/>
              <a:t>te</a:t>
            </a:r>
            <a:r>
              <a:rPr lang="en-US" sz="1400"/>
              <a:t> </a:t>
            </a:r>
            <a:r>
              <a:rPr lang="en-US" sz="1400" err="1"/>
              <a:t>nonetur</a:t>
            </a:r>
            <a:r>
              <a:rPr lang="en-US" sz="1400"/>
              <a:t> </a:t>
            </a:r>
            <a:r>
              <a:rPr lang="en-US" sz="1400" err="1"/>
              <a:t>alibusam</a:t>
            </a:r>
            <a:r>
              <a:rPr lang="en-US" sz="1400"/>
              <a:t> </a:t>
            </a:r>
            <a:r>
              <a:rPr lang="en-US" sz="1400" err="1"/>
              <a:t>conesti</a:t>
            </a:r>
            <a:r>
              <a:rPr lang="en-US" sz="1400"/>
              <a:t> </a:t>
            </a:r>
            <a:r>
              <a:rPr lang="en-US" sz="1400" err="1"/>
              <a:t>busdam</a:t>
            </a:r>
            <a:r>
              <a:rPr lang="en-US" sz="1400"/>
              <a:t> </a:t>
            </a:r>
            <a:r>
              <a:rPr lang="en-US" sz="1400" err="1"/>
              <a:t>corit</a:t>
            </a:r>
            <a:r>
              <a:rPr lang="en-US" sz="1400"/>
              <a:t> </a:t>
            </a:r>
            <a:r>
              <a:rPr lang="en-US" sz="1400" err="1"/>
              <a:t>aceaquibus</a:t>
            </a:r>
            <a:r>
              <a:rPr lang="en-US" sz="1400"/>
              <a:t>, </a:t>
            </a:r>
            <a:r>
              <a:rPr lang="en-US" sz="1400" err="1"/>
              <a:t>offictus</a:t>
            </a:r>
            <a:r>
              <a:rPr lang="en-US" sz="1400"/>
              <a:t> </a:t>
            </a:r>
            <a:r>
              <a:rPr lang="en-US" sz="1400" err="1"/>
              <a:t>diasitius</a:t>
            </a:r>
            <a:r>
              <a:rPr lang="en-US" sz="1400"/>
              <a:t> et </a:t>
            </a:r>
            <a:r>
              <a:rPr lang="en-US" sz="1400" err="1"/>
              <a:t>optaspid</a:t>
            </a:r>
            <a:r>
              <a:rPr lang="en-US" sz="1400"/>
              <a:t> qui </a:t>
            </a:r>
            <a:r>
              <a:rPr lang="en-US" sz="1400" err="1"/>
              <a:t>atem</a:t>
            </a:r>
            <a:r>
              <a:rPr lang="en-US" sz="1400"/>
              <a:t> </a:t>
            </a:r>
            <a:r>
              <a:rPr lang="en-US" sz="1400" err="1"/>
              <a:t>rerios</a:t>
            </a:r>
            <a:r>
              <a:rPr lang="en-US" sz="1400"/>
              <a:t> in </a:t>
            </a:r>
            <a:r>
              <a:rPr lang="en-US" sz="1400" err="1"/>
              <a:t>cupta</a:t>
            </a:r>
            <a:r>
              <a:rPr lang="en-US" sz="1400"/>
              <a:t> </a:t>
            </a:r>
            <a:r>
              <a:rPr lang="en-US" sz="1400" err="1"/>
              <a:t>ilisquatis</a:t>
            </a:r>
            <a:r>
              <a:rPr lang="en-US" sz="1400"/>
              <a:t> </a:t>
            </a:r>
            <a:r>
              <a:rPr lang="en-US" sz="1400" err="1"/>
              <a:t>niminve</a:t>
            </a:r>
            <a:r>
              <a:rPr lang="en-US" sz="1400"/>
              <a:t> </a:t>
            </a:r>
            <a:r>
              <a:rPr lang="en-US" sz="1400" err="1"/>
              <a:t>nimporro</a:t>
            </a:r>
            <a:r>
              <a:rPr lang="en-US" sz="1400"/>
              <a:t> </a:t>
            </a:r>
            <a:r>
              <a:rPr lang="en-US" sz="1400" err="1"/>
              <a:t>etur</a:t>
            </a:r>
            <a:r>
              <a:rPr lang="en-US" sz="1400"/>
              <a:t>, </a:t>
            </a:r>
            <a:r>
              <a:rPr lang="en-US" sz="1400" err="1"/>
              <a:t>comnis</a:t>
            </a:r>
            <a:r>
              <a:rPr lang="en-US" sz="1400"/>
              <a:t> es est, to </a:t>
            </a:r>
            <a:r>
              <a:rPr lang="en-US" sz="1400" err="1"/>
              <a:t>ipsam</a:t>
            </a:r>
            <a:r>
              <a:rPr lang="en-US" sz="1400"/>
              <a:t> qui </a:t>
            </a:r>
            <a:r>
              <a:rPr lang="en-US" sz="1400" err="1"/>
              <a:t>comnimincime</a:t>
            </a:r>
            <a:r>
              <a:rPr lang="en-US" sz="1400"/>
              <a:t> </a:t>
            </a:r>
            <a:r>
              <a:rPr lang="en-US" sz="1400" err="1"/>
              <a:t>pelis</a:t>
            </a:r>
            <a:r>
              <a:rPr lang="en-US" sz="1400"/>
              <a:t> </a:t>
            </a:r>
            <a:r>
              <a:rPr lang="en-US" sz="1400" err="1"/>
              <a:t>ullectur</a:t>
            </a:r>
            <a:r>
              <a:rPr lang="en-US" sz="1400"/>
              <a:t> </a:t>
            </a:r>
            <a:r>
              <a:rPr lang="en-US" sz="1400" err="1"/>
              <a:t>sequam</a:t>
            </a:r>
            <a:r>
              <a:rPr lang="en-US" sz="1400"/>
              <a:t>, </a:t>
            </a:r>
            <a:r>
              <a:rPr lang="en-US" sz="1400" err="1"/>
              <a:t>omnisquat</a:t>
            </a:r>
            <a:r>
              <a:rPr lang="en-US" sz="1400"/>
              <a:t> es </a:t>
            </a:r>
            <a:r>
              <a:rPr lang="en-US" sz="1400" err="1"/>
              <a:t>ea</a:t>
            </a:r>
            <a:r>
              <a:rPr lang="en-US" sz="1400"/>
              <a:t> dolor </a:t>
            </a:r>
            <a:r>
              <a:rPr lang="en-US" sz="1400" err="1"/>
              <a:t>sumquiae</a:t>
            </a:r>
            <a:r>
              <a:rPr lang="en-US" sz="1400"/>
              <a:t> </a:t>
            </a:r>
            <a:r>
              <a:rPr lang="en-US" sz="1400" err="1"/>
              <a:t>delendiatem</a:t>
            </a:r>
            <a:r>
              <a:rPr lang="en-US" sz="1400"/>
              <a:t>. </a:t>
            </a:r>
            <a:r>
              <a:rPr lang="en-US" sz="1400" err="1"/>
              <a:t>Verrumentur</a:t>
            </a:r>
            <a:r>
              <a:rPr lang="en-US" sz="1400"/>
              <a:t> </a:t>
            </a:r>
            <a:r>
              <a:rPr lang="en-US" sz="1400" err="1"/>
              <a:t>aut</a:t>
            </a:r>
            <a:r>
              <a:rPr lang="en-US" sz="1400"/>
              <a:t> </a:t>
            </a:r>
            <a:r>
              <a:rPr lang="en-US" sz="1400" err="1"/>
              <a:t>laute</a:t>
            </a:r>
            <a:r>
              <a:rPr lang="en-US" sz="1400"/>
              <a:t> </a:t>
            </a:r>
            <a:r>
              <a:rPr lang="en-US" sz="1400" err="1"/>
              <a:t>mossequas</a:t>
            </a:r>
            <a:r>
              <a:rPr lang="en-US" sz="1400"/>
              <a:t> ab </a:t>
            </a:r>
            <a:r>
              <a:rPr lang="en-US" sz="1400" err="1"/>
              <a:t>ilici</a:t>
            </a:r>
            <a:r>
              <a:rPr lang="en-US" sz="1400"/>
              <a:t> </a:t>
            </a:r>
            <a:r>
              <a:rPr lang="en-US" sz="1400" err="1"/>
              <a:t>nobitat</a:t>
            </a:r>
            <a:r>
              <a:rPr lang="en-US" sz="1400"/>
              <a:t> </a:t>
            </a:r>
            <a:r>
              <a:rPr lang="en-US" sz="1400" err="1"/>
              <a:t>endignam</a:t>
            </a:r>
            <a:endParaRPr lang="en-US" sz="14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8CAE9F-DF61-7BAF-E3AD-E0141E8AC175}"/>
              </a:ext>
            </a:extLst>
          </p:cNvPr>
          <p:cNvSpPr txBox="1"/>
          <p:nvPr/>
        </p:nvSpPr>
        <p:spPr>
          <a:xfrm>
            <a:off x="13229325" y="2337786"/>
            <a:ext cx="218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Futura Std Medium" panose="020B0502020204020303" pitchFamily="34" charset="77"/>
              </a:rPr>
              <a:t>Conclusions/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Futura Std Medium" panose="020B0502020204020303" pitchFamily="34" charset="77"/>
              </a:rPr>
              <a:t>Implications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06641E-C588-4A12-CD6D-5A33A377E6A0}"/>
              </a:ext>
            </a:extLst>
          </p:cNvPr>
          <p:cNvSpPr txBox="1"/>
          <p:nvPr/>
        </p:nvSpPr>
        <p:spPr>
          <a:xfrm>
            <a:off x="13337423" y="3079689"/>
            <a:ext cx="20813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at </a:t>
            </a:r>
            <a:r>
              <a:rPr lang="en-US" sz="1400" err="1">
                <a:solidFill>
                  <a:schemeClr val="bg1"/>
                </a:solidFill>
              </a:rPr>
              <a:t>asperuptatur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alitio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tes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ea</a:t>
            </a:r>
            <a:r>
              <a:rPr lang="en-US" sz="1400">
                <a:solidFill>
                  <a:schemeClr val="bg1"/>
                </a:solidFill>
              </a:rPr>
              <a:t> con non re </a:t>
            </a:r>
            <a:r>
              <a:rPr lang="en-US" sz="1400" err="1">
                <a:solidFill>
                  <a:schemeClr val="bg1"/>
                </a:solidFill>
              </a:rPr>
              <a:t>dolo</a:t>
            </a:r>
            <a:r>
              <a:rPr lang="en-US" sz="1400">
                <a:solidFill>
                  <a:schemeClr val="bg1"/>
                </a:solidFill>
              </a:rPr>
              <a:t> qui </a:t>
            </a:r>
            <a:r>
              <a:rPr lang="en-US" sz="1400" err="1">
                <a:solidFill>
                  <a:schemeClr val="bg1"/>
                </a:solidFill>
              </a:rPr>
              <a:t>te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nonetur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alibusam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conesti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busdam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corit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aceaquibus</a:t>
            </a:r>
            <a:r>
              <a:rPr lang="en-US" sz="1400">
                <a:solidFill>
                  <a:schemeClr val="bg1"/>
                </a:solidFill>
              </a:rPr>
              <a:t>, </a:t>
            </a:r>
            <a:r>
              <a:rPr lang="en-US" sz="1400" err="1">
                <a:solidFill>
                  <a:schemeClr val="bg1"/>
                </a:solidFill>
              </a:rPr>
              <a:t>offictus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diasitius</a:t>
            </a:r>
            <a:r>
              <a:rPr lang="en-US" sz="1400">
                <a:solidFill>
                  <a:schemeClr val="bg1"/>
                </a:solidFill>
              </a:rPr>
              <a:t> et </a:t>
            </a:r>
            <a:r>
              <a:rPr lang="en-US" sz="1400" err="1">
                <a:solidFill>
                  <a:schemeClr val="bg1"/>
                </a:solidFill>
              </a:rPr>
              <a:t>optaspid</a:t>
            </a:r>
            <a:r>
              <a:rPr lang="en-US" sz="1400">
                <a:solidFill>
                  <a:schemeClr val="bg1"/>
                </a:solidFill>
              </a:rPr>
              <a:t> qui </a:t>
            </a:r>
            <a:r>
              <a:rPr lang="en-US" sz="1400" err="1">
                <a:solidFill>
                  <a:schemeClr val="bg1"/>
                </a:solidFill>
              </a:rPr>
              <a:t>atem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rerios</a:t>
            </a:r>
            <a:r>
              <a:rPr lang="en-US" sz="1400">
                <a:solidFill>
                  <a:schemeClr val="bg1"/>
                </a:solidFill>
              </a:rPr>
              <a:t> in </a:t>
            </a:r>
            <a:r>
              <a:rPr lang="en-US" sz="1400" err="1">
                <a:solidFill>
                  <a:schemeClr val="bg1"/>
                </a:solidFill>
              </a:rPr>
              <a:t>cupta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ilisquatis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niminve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nimporro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etur</a:t>
            </a:r>
            <a:r>
              <a:rPr lang="en-US" sz="1400">
                <a:solidFill>
                  <a:schemeClr val="bg1"/>
                </a:solidFill>
              </a:rPr>
              <a:t>, </a:t>
            </a:r>
            <a:r>
              <a:rPr lang="en-US" sz="1400" err="1">
                <a:solidFill>
                  <a:schemeClr val="bg1"/>
                </a:solidFill>
              </a:rPr>
              <a:t>Verrumentur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aut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laute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mossequas</a:t>
            </a:r>
            <a:r>
              <a:rPr lang="en-US" sz="1400">
                <a:solidFill>
                  <a:schemeClr val="bg1"/>
                </a:solidFill>
              </a:rPr>
              <a:t> ab </a:t>
            </a:r>
            <a:r>
              <a:rPr lang="en-US" sz="1400" err="1">
                <a:solidFill>
                  <a:schemeClr val="bg1"/>
                </a:solidFill>
              </a:rPr>
              <a:t>ilici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nobitat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endignam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quas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evelessum</a:t>
            </a:r>
            <a:r>
              <a:rPr lang="en-US" sz="1400">
                <a:solidFill>
                  <a:schemeClr val="bg1"/>
                </a:solidFill>
              </a:rPr>
              <a:t>, </a:t>
            </a:r>
            <a:r>
              <a:rPr lang="en-US" sz="1400" err="1">
                <a:solidFill>
                  <a:schemeClr val="bg1"/>
                </a:solidFill>
              </a:rPr>
              <a:t>omnisciis</a:t>
            </a:r>
            <a:r>
              <a:rPr lang="en-US" sz="1400">
                <a:solidFill>
                  <a:schemeClr val="bg1"/>
                </a:solidFill>
              </a:rPr>
              <a:t> et </a:t>
            </a:r>
            <a:r>
              <a:rPr lang="en-US" sz="1400" err="1">
                <a:solidFill>
                  <a:schemeClr val="bg1"/>
                </a:solidFill>
              </a:rPr>
              <a:t>ipient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eictem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alibusam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conesti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busdam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corit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aceaquibus</a:t>
            </a:r>
            <a:r>
              <a:rPr lang="en-US" sz="1400">
                <a:solidFill>
                  <a:schemeClr val="bg1"/>
                </a:solidFill>
              </a:rPr>
              <a:t>, </a:t>
            </a:r>
            <a:r>
              <a:rPr lang="en-US" sz="1400" err="1">
                <a:solidFill>
                  <a:schemeClr val="bg1"/>
                </a:solidFill>
              </a:rPr>
              <a:t>offictus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diasitius</a:t>
            </a:r>
            <a:r>
              <a:rPr lang="en-US" sz="1400">
                <a:solidFill>
                  <a:schemeClr val="bg1"/>
                </a:solidFill>
              </a:rPr>
              <a:t> et </a:t>
            </a:r>
            <a:r>
              <a:rPr lang="en-US" sz="1400" err="1">
                <a:solidFill>
                  <a:schemeClr val="bg1"/>
                </a:solidFill>
              </a:rPr>
              <a:t>optaspid</a:t>
            </a:r>
            <a:r>
              <a:rPr lang="en-US" sz="1400">
                <a:solidFill>
                  <a:schemeClr val="bg1"/>
                </a:solidFill>
              </a:rPr>
              <a:t> qui </a:t>
            </a:r>
            <a:r>
              <a:rPr lang="en-US" sz="1400" err="1">
                <a:solidFill>
                  <a:schemeClr val="bg1"/>
                </a:solidFill>
              </a:rPr>
              <a:t>atem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rerios</a:t>
            </a:r>
            <a:r>
              <a:rPr lang="en-US" sz="1400">
                <a:solidFill>
                  <a:schemeClr val="bg1"/>
                </a:solidFill>
              </a:rPr>
              <a:t> in </a:t>
            </a:r>
            <a:r>
              <a:rPr lang="en-US" sz="1400" err="1">
                <a:solidFill>
                  <a:schemeClr val="bg1"/>
                </a:solidFill>
              </a:rPr>
              <a:t>cupta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ilisquatis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niminve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nimporro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etur</a:t>
            </a:r>
            <a:r>
              <a:rPr lang="en-US" sz="1400">
                <a:solidFill>
                  <a:schemeClr val="bg1"/>
                </a:solidFill>
              </a:rPr>
              <a:t>, </a:t>
            </a:r>
            <a:r>
              <a:rPr lang="en-US" sz="1400" err="1">
                <a:solidFill>
                  <a:schemeClr val="bg1"/>
                </a:solidFill>
              </a:rPr>
              <a:t>Verrumentur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aut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laute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mossequas</a:t>
            </a:r>
            <a:r>
              <a:rPr lang="en-US" sz="1400">
                <a:solidFill>
                  <a:schemeClr val="bg1"/>
                </a:solidFill>
              </a:rPr>
              <a:t> ab </a:t>
            </a:r>
            <a:r>
              <a:rPr lang="en-US" sz="1400" err="1">
                <a:solidFill>
                  <a:schemeClr val="bg1"/>
                </a:solidFill>
              </a:rPr>
              <a:t>ilici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nobitat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endignam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quas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evelessum</a:t>
            </a:r>
            <a:r>
              <a:rPr lang="en-US" sz="1400">
                <a:solidFill>
                  <a:schemeClr val="bg1"/>
                </a:solidFill>
              </a:rPr>
              <a:t>, </a:t>
            </a:r>
            <a:r>
              <a:rPr lang="en-US" sz="1400" err="1">
                <a:solidFill>
                  <a:schemeClr val="bg1"/>
                </a:solidFill>
              </a:rPr>
              <a:t>omnisciis</a:t>
            </a:r>
            <a:r>
              <a:rPr lang="en-US" sz="1400">
                <a:solidFill>
                  <a:schemeClr val="bg1"/>
                </a:solidFill>
              </a:rPr>
              <a:t> et </a:t>
            </a:r>
            <a:r>
              <a:rPr lang="en-US" sz="1400" err="1">
                <a:solidFill>
                  <a:schemeClr val="bg1"/>
                </a:solidFill>
              </a:rPr>
              <a:t>ipient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eictem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alibusam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conesti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busdam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corit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aceaquibus</a:t>
            </a:r>
            <a:r>
              <a:rPr lang="en-US" sz="1400">
                <a:solidFill>
                  <a:schemeClr val="bg1"/>
                </a:solidFill>
              </a:rPr>
              <a:t>, offictus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E6A7C-3DFB-2D3E-19D1-308D550A8B33}"/>
              </a:ext>
            </a:extLst>
          </p:cNvPr>
          <p:cNvSpPr txBox="1"/>
          <p:nvPr/>
        </p:nvSpPr>
        <p:spPr>
          <a:xfrm>
            <a:off x="7199644" y="7974613"/>
            <a:ext cx="2589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004C38"/>
                </a:solidFill>
                <a:latin typeface="Futura Std Medium" panose="020B0502020204020303" pitchFamily="34" charset="77"/>
              </a:rPr>
              <a:t>Figure 1 Legend</a:t>
            </a:r>
          </a:p>
        </p:txBody>
      </p:sp>
    </p:spTree>
    <p:extLst>
      <p:ext uri="{BB962C8B-B14F-4D97-AF65-F5344CB8AC3E}">
        <p14:creationId xmlns:p14="http://schemas.microsoft.com/office/powerpoint/2010/main" val="3318979023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17D83A6D19224887D4BCD0CE158B3F" ma:contentTypeVersion="13" ma:contentTypeDescription="Create a new document." ma:contentTypeScope="" ma:versionID="62cfa7dac0a2b7ba045c76076d6703ac">
  <xsd:schema xmlns:xsd="http://www.w3.org/2001/XMLSchema" xmlns:xs="http://www.w3.org/2001/XMLSchema" xmlns:p="http://schemas.microsoft.com/office/2006/metadata/properties" xmlns:ns2="2bc41861-031c-4d23-aaa2-6998842ed168" xmlns:ns3="7a216758-2262-487a-9286-7af911684631" targetNamespace="http://schemas.microsoft.com/office/2006/metadata/properties" ma:root="true" ma:fieldsID="01be267f9c2e316581797c9a68702d83" ns2:_="" ns3:_="">
    <xsd:import namespace="2bc41861-031c-4d23-aaa2-6998842ed168"/>
    <xsd:import namespace="7a216758-2262-487a-9286-7af9116846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41861-031c-4d23-aaa2-6998842ed1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4fd737f-a863-461b-ba04-ebec9a63d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16758-2262-487a-9286-7af91168463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512a86d-6248-47a9-bf38-b9c77fe4d258}" ma:internalName="TaxCatchAll" ma:showField="CatchAllData" ma:web="7a216758-2262-487a-9286-7af9116846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216758-2262-487a-9286-7af911684631" xsi:nil="true"/>
    <lcf76f155ced4ddcb4097134ff3c332f xmlns="2bc41861-031c-4d23-aaa2-6998842ed1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D65A77-0265-439B-810F-1C456CEA52DD}">
  <ds:schemaRefs>
    <ds:schemaRef ds:uri="2bc41861-031c-4d23-aaa2-6998842ed168"/>
    <ds:schemaRef ds:uri="7a216758-2262-487a-9286-7af9116846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172DAD-5151-4423-93EF-4DD7A7C692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1E7F09-A93D-4B3D-B0AE-EBC2A2E4CE4B}">
  <ds:schemaRefs>
    <ds:schemaRef ds:uri="2bc41861-031c-4d23-aaa2-6998842ed168"/>
    <ds:schemaRef ds:uri="7a216758-2262-487a-9286-7af9116846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487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Futura Std Book</vt:lpstr>
      <vt:lpstr>Futura Std Medium</vt:lpstr>
      <vt:lpstr>Neue Haas Grotesk Text Pro</vt:lpstr>
      <vt:lpstr>BjornVTI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La'Won Williams</dc:creator>
  <cp:lastModifiedBy>Michael J. Green</cp:lastModifiedBy>
  <cp:revision>3</cp:revision>
  <dcterms:created xsi:type="dcterms:W3CDTF">2026-02-18T19:25:14Z</dcterms:created>
  <dcterms:modified xsi:type="dcterms:W3CDTF">2026-02-23T18:24:00Z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0x0101003B17D83A6D19224887D4BCD0CE158B3F</vt:lpwstr>
  </property>
  <property fmtid="{D5CDD505-2E9C-101B-9397-08002B2CF9AE}" pid="3" name="MediaServiceImageTags">
    <vt:lpwstr/>
  </property>
</Properties>
</file>